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65" d="100"/>
          <a:sy n="165" d="100"/>
        </p:scale>
        <p:origin x="-111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5231-D76E-384C-9415-52255954E65B}" type="datetimeFigureOut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6B52-BAA8-A349-BB37-91A66360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3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5231-D76E-384C-9415-52255954E65B}" type="datetimeFigureOut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6B52-BAA8-A349-BB37-91A66360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9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5231-D76E-384C-9415-52255954E65B}" type="datetimeFigureOut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6B52-BAA8-A349-BB37-91A66360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5231-D76E-384C-9415-52255954E65B}" type="datetimeFigureOut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6B52-BAA8-A349-BB37-91A66360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4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5231-D76E-384C-9415-52255954E65B}" type="datetimeFigureOut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6B52-BAA8-A349-BB37-91A66360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9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5231-D76E-384C-9415-52255954E65B}" type="datetimeFigureOut">
              <a:rPr lang="en-US" smtClean="0"/>
              <a:t>6/15/15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6B52-BAA8-A349-BB37-91A66360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1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5231-D76E-384C-9415-52255954E65B}" type="datetimeFigureOut">
              <a:rPr lang="en-US" smtClean="0"/>
              <a:t>6/15/15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6B52-BAA8-A349-BB37-91A66360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8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5231-D76E-384C-9415-52255954E65B}" type="datetimeFigureOut">
              <a:rPr lang="en-US" smtClean="0"/>
              <a:t>6/15/15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6B52-BAA8-A349-BB37-91A66360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7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5231-D76E-384C-9415-52255954E65B}" type="datetimeFigureOut">
              <a:rPr lang="en-US" smtClean="0"/>
              <a:t>6/15/15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6B52-BAA8-A349-BB37-91A66360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2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5231-D76E-384C-9415-52255954E65B}" type="datetimeFigureOut">
              <a:rPr lang="en-US" smtClean="0"/>
              <a:t>6/15/15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6B52-BAA8-A349-BB37-91A66360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8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5231-D76E-384C-9415-52255954E65B}" type="datetimeFigureOut">
              <a:rPr lang="en-US" smtClean="0"/>
              <a:t>6/15/15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6B52-BAA8-A349-BB37-91A66360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2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E5231-D76E-384C-9415-52255954E65B}" type="datetimeFigureOut">
              <a:rPr lang="en-US" smtClean="0"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26B52-BAA8-A349-BB37-91A66360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0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file://localhost/Volumes/oLo_Server/%20work.NAS/hess2/2007%20LOGO/Hess.logo.3425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file://localhost/Volumes/oLo_Server/%20work.NAS/hess2/Corporate/HouseOHess/hoh2015/build/HoHFull_build1.1%20copy.p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file://localhost/Volumes/oLo_Server/%20work.NAS/hess2/2007%20LOGO/Hess.logo.3425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file://localhost/Volumes/oLo_Server/%20work.NAS/hess2/Corporate/HouseOHess/hoh2015/build/Values_build1.1%20copy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file://localhost/Volumes/oLo_Server/%20work.NAS/hess2/Corporate/HouseOHess/hoh2015/build/trusted_build1.1%20copy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file://localhost/Volumes/oLo_Server/%20work.NAS/hess2/Corporate/HouseOHess/hoh2015/build/DLC_build1.1%20copy.p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file://localhost/Volumes/oLo_Server/%20work.NAS/hess2/Corporate/HouseOHess/hoh2015/build/OE_build1.1%20copy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file://localhost/Volumes/oLo_Server/%20work.NAS/hess2/Corporate/HouseOHess/hoh2015/build/CD_build1.1%20copy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file://localhost/Volumes/oLo_Server/%20work.NAS/hess2/Corporate/HouseOHess/hoh2015/build/Goot_build1.1%20copy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file://localhost/Volumes/oLo_Server/%20work.NAS/hess2/Corporate/HouseOHess/hoh2015/build/BPEI_build1.1%20copy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ess.logo.3425.jpg" descr="/Volumes/oLo_Server/ work.NAS/hess2/2007 LOGO/Hess.logo.3425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51" y="2200415"/>
            <a:ext cx="1048297" cy="62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7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oHFull_build1.1 copy.png" descr="/Volumes/oLo_Server/ work.NAS/hess2/Corporate/HouseOHess/hoh2015/build/HoHFull_build1.1 copy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43" y="317853"/>
            <a:ext cx="6199839" cy="45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7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ess.logo.3425.jpg" descr="/Volumes/oLo_Server/ work.NAS/hess2/2007 LOGO/Hess.logo.3425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51" y="2200415"/>
            <a:ext cx="1048297" cy="62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2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lues_build1.1 copy.png" descr="/Volumes/oLo_Server/ work.NAS/hess2/Corporate/HouseOHess/hoh2015/build/Values_build1.1 copy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69" y="317853"/>
            <a:ext cx="6199839" cy="45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4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usted_build1.1 copy.png" descr="/Volumes/oLo_Server/ work.NAS/hess2/Corporate/HouseOHess/hoh2015/build/trusted_build1.1 copy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80" y="312497"/>
            <a:ext cx="6199839" cy="45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3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column_build1.1.psd" descr="/Volumes/oLo_Server/ work.NAS/hess2/Corporate/HouseOHess/hoh2015/build/3column_build1.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92" y="317853"/>
            <a:ext cx="6199632" cy="45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3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LC_build1.1 copy.png" descr="/Volumes/oLo_Server/ work.NAS/hess2/Corporate/HouseOHess/hoh2015/build/DLC_build1.1 copy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11" y="313106"/>
            <a:ext cx="6199839" cy="45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4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E_build1.1 copy.png" descr="/Volumes/oLo_Server/ work.NAS/hess2/Corporate/HouseOHess/hoh2015/build/OE_build1.1 copy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34" y="317853"/>
            <a:ext cx="6199839" cy="45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0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_build1.1 copy.png" descr="/Volumes/oLo_Server/ work.NAS/hess2/Corporate/HouseOHess/hoh2015/build/CD_build1.1 copy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90" y="313106"/>
            <a:ext cx="6199839" cy="45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6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t_build1.1 copy.png" descr="/Volumes/oLo_Server/ work.NAS/hess2/Corporate/HouseOHess/hoh2015/build/Goot_build1.1 copy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80" y="313106"/>
            <a:ext cx="6199839" cy="45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1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PEI_build1.1 copy.png" descr="/Volumes/oLo_Server/ work.NAS/hess2/Corporate/HouseOHess/hoh2015/build/BPEI_build1.1 copy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80" y="307359"/>
            <a:ext cx="6199839" cy="45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0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Macintosh PowerPoint</Application>
  <PresentationFormat>On-screen Show (16:9)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 .</dc:creator>
  <cp:lastModifiedBy>. .</cp:lastModifiedBy>
  <cp:revision>5</cp:revision>
  <dcterms:created xsi:type="dcterms:W3CDTF">2015-06-15T17:37:37Z</dcterms:created>
  <dcterms:modified xsi:type="dcterms:W3CDTF">2015-06-15T19:27:26Z</dcterms:modified>
</cp:coreProperties>
</file>