
<file path=[Content_Types].xml><?xml version="1.0" encoding="utf-8"?>
<Types xmlns="http://schemas.openxmlformats.org/package/2006/content-types">
  <Override PartName="/ppt/slideLayouts/slideLayout21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.xml" ContentType="application/vnd.openxmlformats-officedocument.presentationml.slideLayout+xml"/>
  <Default Extension="png" ContentType="image/png"/>
  <Default Extension="rels" ContentType="application/vnd.openxmlformats-package.relationships+xml"/>
  <Default Extension="jpeg" ContentType="image/jpeg"/>
  <Default Extension="xml" ContentType="application/xml"/>
  <Override PartName="/ppt/slides/slide9.xml" ContentType="application/vnd.openxmlformats-officedocument.presentationml.slide+xml"/>
  <Override PartName="/ppt/slideLayouts/slideLayout16.xml" ContentType="application/vnd.openxmlformats-officedocument.presentationml.slideLayout+xml"/>
  <Override PartName="/ppt/tableStyles.xml" ContentType="application/vnd.openxmlformats-officedocument.presentationml.tableStyles+xml"/>
  <Default Extension="emf" ContentType="image/x-emf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2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Default Extension="bin" ContentType="application/vnd.openxmlformats-officedocument.presentationml.printerSettings"/>
  <Override PartName="/ppt/slideLayouts/slideLayout17.xml" ContentType="application/vnd.openxmlformats-officedocument.presentationml.slideLayout+xml"/>
  <Override PartName="/ppt/slideLayouts/slideLayout2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13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r:id="rId1"/>
    <p:sldMasterId r:id="rId2"/>
  </p:sldMasterIdLst>
  <p:sldIdLst>
    <p:sldId id="265" r:id="rId3"/>
    <p:sldId id="264" r:id="rId4"/>
    <p:sldId id="266" r:id="rId5"/>
    <p:sldId id="267" r:id="rId6"/>
    <p:sldId id="268" r:id="rId7"/>
    <p:sldId id="260" r:id="rId8"/>
    <p:sldId id="263" r:id="rId9"/>
    <p:sldId id="262" r:id="rId10"/>
    <p:sldId id="261" r:id="rId11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4C6D39"/>
    <a:srgbClr val="B2C1A4"/>
    <a:srgbClr val="9BAD87"/>
    <a:srgbClr val="8AA079"/>
    <a:srgbClr val="768E66"/>
  </p:clrMru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>
    <p:restoredLeft sz="15620"/>
    <p:restoredTop sz="94660"/>
  </p:normalViewPr>
  <p:slideViewPr>
    <p:cSldViewPr snapToGrid="0" snapToObjects="1">
      <p:cViewPr>
        <p:scale>
          <a:sx n="130" d="100"/>
          <a:sy n="130" d="100"/>
        </p:scale>
        <p:origin x="-2400" y="-336"/>
      </p:cViewPr>
      <p:guideLst>
        <p:guide orient="horz" pos="1714"/>
        <p:guide pos="280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9.xml"/><Relationship Id="rId12" Type="http://schemas.openxmlformats.org/officeDocument/2006/relationships/printerSettings" Target="printerSettings/printerSettings1.bin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597819"/>
            <a:ext cx="7772400" cy="1102519"/>
          </a:xfrm>
        </p:spPr>
        <p:txBody>
          <a:bodyPr/>
          <a:lstStyle>
            <a:lvl1pPr algn="l"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530961"/>
            <a:ext cx="2133600" cy="273844"/>
          </a:xfrm>
        </p:spPr>
        <p:txBody>
          <a:bodyPr/>
          <a:lstStyle/>
          <a:p>
            <a:fld id="{7A1760D3-50F7-B246-A873-FF07BDBB09F0}" type="datetimeFigureOut">
              <a:rPr lang="en-US" smtClean="0"/>
              <a:pPr/>
              <a:t>6/24/13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530961"/>
            <a:ext cx="2895600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530961"/>
            <a:ext cx="2133600" cy="273844"/>
          </a:xfrm>
        </p:spPr>
        <p:txBody>
          <a:bodyPr/>
          <a:lstStyle/>
          <a:p>
            <a:fld id="{405CAAC7-7D18-1B49-A3DB-3BDD9A5102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622312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541235"/>
            <a:ext cx="2133600" cy="273844"/>
          </a:xfrm>
        </p:spPr>
        <p:txBody>
          <a:bodyPr/>
          <a:lstStyle/>
          <a:p>
            <a:fld id="{7A1760D3-50F7-B246-A873-FF07BDBB09F0}" type="datetimeFigureOut">
              <a:rPr lang="en-US" smtClean="0"/>
              <a:pPr/>
              <a:t>6/24/13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541235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541235"/>
            <a:ext cx="2133600" cy="273844"/>
          </a:xfrm>
        </p:spPr>
        <p:txBody>
          <a:bodyPr/>
          <a:lstStyle/>
          <a:p>
            <a:fld id="{405CAAC7-7D18-1B49-A3DB-3BDD9A5102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422866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520687"/>
            <a:ext cx="2133600" cy="273844"/>
          </a:xfrm>
        </p:spPr>
        <p:txBody>
          <a:bodyPr/>
          <a:lstStyle/>
          <a:p>
            <a:fld id="{7A1760D3-50F7-B246-A873-FF07BDBB09F0}" type="datetimeFigureOut">
              <a:rPr lang="en-US" smtClean="0"/>
              <a:pPr/>
              <a:t>6/24/13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520687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520687"/>
            <a:ext cx="2133600" cy="273844"/>
          </a:xfrm>
        </p:spPr>
        <p:txBody>
          <a:bodyPr/>
          <a:lstStyle/>
          <a:p>
            <a:fld id="{405CAAC7-7D18-1B49-A3DB-3BDD9A5102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13780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760D3-50F7-B246-A873-FF07BDBB09F0}" type="datetimeFigureOut">
              <a:rPr lang="en-US" smtClean="0"/>
              <a:pPr/>
              <a:t>6/24/13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CAAC7-7D18-1B49-A3DB-3BDD9A5102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274828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760D3-50F7-B246-A873-FF07BDBB09F0}" type="datetimeFigureOut">
              <a:rPr lang="en-US" smtClean="0"/>
              <a:pPr/>
              <a:t>6/24/13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CAAC7-7D18-1B49-A3DB-3BDD9A5102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557425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760D3-50F7-B246-A873-FF07BDBB09F0}" type="datetimeFigureOut">
              <a:rPr lang="en-US" smtClean="0"/>
              <a:pPr/>
              <a:t>6/24/13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CAAC7-7D18-1B49-A3DB-3BDD9A5102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058660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760D3-50F7-B246-A873-FF07BDBB09F0}" type="datetimeFigureOut">
              <a:rPr lang="en-US" smtClean="0"/>
              <a:pPr/>
              <a:t>6/24/13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CAAC7-7D18-1B49-A3DB-3BDD9A5102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614006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760D3-50F7-B246-A873-FF07BDBB09F0}" type="datetimeFigureOut">
              <a:rPr lang="en-US" smtClean="0"/>
              <a:pPr/>
              <a:t>6/24/13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CAAC7-7D18-1B49-A3DB-3BDD9A5102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322336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760D3-50F7-B246-A873-FF07BDBB09F0}" type="datetimeFigureOut">
              <a:rPr lang="en-US" smtClean="0"/>
              <a:pPr/>
              <a:t>6/24/13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CAAC7-7D18-1B49-A3DB-3BDD9A5102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667127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760D3-50F7-B246-A873-FF07BDBB09F0}" type="datetimeFigureOut">
              <a:rPr lang="en-US" smtClean="0"/>
              <a:pPr/>
              <a:t>6/24/13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CAAC7-7D18-1B49-A3DB-3BDD9A5102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673107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760D3-50F7-B246-A873-FF07BDBB09F0}" type="datetimeFigureOut">
              <a:rPr lang="en-US" smtClean="0"/>
              <a:pPr/>
              <a:t>6/24/13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CAAC7-7D18-1B49-A3DB-3BDD9A5102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38050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 sz="2400"/>
            </a:lvl2pPr>
            <a:lvl3pPr marL="1085850" indent="-342900">
              <a:defRPr sz="2000"/>
            </a:lvl3pPr>
            <a:lvl4pPr marL="1139825" indent="-225425">
              <a:defRPr sz="1800"/>
            </a:lvl4pPr>
            <a:lvl5pPr marL="1373188" indent="-233363"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520687"/>
            <a:ext cx="2133600" cy="273844"/>
          </a:xfrm>
        </p:spPr>
        <p:txBody>
          <a:bodyPr/>
          <a:lstStyle/>
          <a:p>
            <a:fld id="{7A1760D3-50F7-B246-A873-FF07BDBB09F0}" type="datetimeFigureOut">
              <a:rPr lang="en-US" smtClean="0"/>
              <a:pPr/>
              <a:t>6/24/13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520687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520687"/>
            <a:ext cx="2133600" cy="273844"/>
          </a:xfrm>
        </p:spPr>
        <p:txBody>
          <a:bodyPr/>
          <a:lstStyle/>
          <a:p>
            <a:fld id="{405CAAC7-7D18-1B49-A3DB-3BDD9A5102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486172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760D3-50F7-B246-A873-FF07BDBB09F0}" type="datetimeFigureOut">
              <a:rPr lang="en-US" smtClean="0"/>
              <a:pPr/>
              <a:t>6/24/13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CAAC7-7D18-1B49-A3DB-3BDD9A5102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699055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760D3-50F7-B246-A873-FF07BDBB09F0}" type="datetimeFigureOut">
              <a:rPr lang="en-US" smtClean="0"/>
              <a:pPr/>
              <a:t>6/24/13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CAAC7-7D18-1B49-A3DB-3BDD9A5102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956388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760D3-50F7-B246-A873-FF07BDBB09F0}" type="datetimeFigureOut">
              <a:rPr lang="en-US" smtClean="0"/>
              <a:pPr/>
              <a:t>6/24/13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CAAC7-7D18-1B49-A3DB-3BDD9A5102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37898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>
            <a:normAutofit/>
          </a:bodyPr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2334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 marL="852488" indent="-236538">
              <a:defRPr sz="2000"/>
            </a:lvl3pPr>
            <a:lvl4pPr marL="914400" indent="-225425" defTabSz="796925">
              <a:defRPr sz="1800"/>
            </a:lvl4pPr>
            <a:lvl5pPr marL="976313" indent="-236538" defTabSz="919163">
              <a:tabLst>
                <a:tab pos="976313" algn="l"/>
              </a:tabLst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500139"/>
            <a:ext cx="2133600" cy="273844"/>
          </a:xfrm>
        </p:spPr>
        <p:txBody>
          <a:bodyPr/>
          <a:lstStyle/>
          <a:p>
            <a:fld id="{7A1760D3-50F7-B246-A873-FF07BDBB09F0}" type="datetimeFigureOut">
              <a:rPr lang="en-US" smtClean="0"/>
              <a:pPr/>
              <a:t>6/24/13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500139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500139"/>
            <a:ext cx="2133600" cy="273844"/>
          </a:xfrm>
        </p:spPr>
        <p:txBody>
          <a:bodyPr/>
          <a:lstStyle/>
          <a:p>
            <a:fld id="{405CAAC7-7D18-1B49-A3DB-3BDD9A5102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26734" y="908677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 marL="852488" indent="-236538">
              <a:defRPr sz="2000"/>
            </a:lvl3pPr>
            <a:lvl4pPr marL="914400" indent="-225425" defTabSz="796925">
              <a:defRPr sz="1800"/>
            </a:lvl4pPr>
            <a:lvl5pPr marL="976313" indent="-236538" defTabSz="919163">
              <a:tabLst>
                <a:tab pos="976313" algn="l"/>
              </a:tabLst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68840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520687"/>
            <a:ext cx="2133600" cy="273844"/>
          </a:xfrm>
        </p:spPr>
        <p:txBody>
          <a:bodyPr/>
          <a:lstStyle/>
          <a:p>
            <a:fld id="{7A1760D3-50F7-B246-A873-FF07BDBB09F0}" type="datetimeFigureOut">
              <a:rPr lang="en-US" smtClean="0"/>
              <a:pPr/>
              <a:t>6/24/13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520687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520687"/>
            <a:ext cx="2133600" cy="273844"/>
          </a:xfrm>
        </p:spPr>
        <p:txBody>
          <a:bodyPr/>
          <a:lstStyle/>
          <a:p>
            <a:fld id="{405CAAC7-7D18-1B49-A3DB-3BDD9A5102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42151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510413"/>
            <a:ext cx="2133600" cy="273844"/>
          </a:xfrm>
        </p:spPr>
        <p:txBody>
          <a:bodyPr/>
          <a:lstStyle/>
          <a:p>
            <a:fld id="{7A1760D3-50F7-B246-A873-FF07BDBB09F0}" type="datetimeFigureOut">
              <a:rPr lang="en-US" smtClean="0"/>
              <a:pPr/>
              <a:t>6/24/13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510413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510413"/>
            <a:ext cx="2133600" cy="273844"/>
          </a:xfrm>
        </p:spPr>
        <p:txBody>
          <a:bodyPr/>
          <a:lstStyle/>
          <a:p>
            <a:fld id="{405CAAC7-7D18-1B49-A3DB-3BDD9A5102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28314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510413"/>
            <a:ext cx="2133600" cy="273844"/>
          </a:xfrm>
        </p:spPr>
        <p:txBody>
          <a:bodyPr/>
          <a:lstStyle/>
          <a:p>
            <a:fld id="{7A1760D3-50F7-B246-A873-FF07BDBB09F0}" type="datetimeFigureOut">
              <a:rPr lang="en-US" smtClean="0"/>
              <a:pPr/>
              <a:t>6/24/13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510413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510413"/>
            <a:ext cx="2133600" cy="273844"/>
          </a:xfrm>
        </p:spPr>
        <p:txBody>
          <a:bodyPr/>
          <a:lstStyle/>
          <a:p>
            <a:fld id="{405CAAC7-7D18-1B49-A3DB-3BDD9A5102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43407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8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530961"/>
            <a:ext cx="2133600" cy="273844"/>
          </a:xfrm>
        </p:spPr>
        <p:txBody>
          <a:bodyPr/>
          <a:lstStyle/>
          <a:p>
            <a:fld id="{7A1760D3-50F7-B246-A873-FF07BDBB09F0}" type="datetimeFigureOut">
              <a:rPr lang="en-US" smtClean="0"/>
              <a:pPr/>
              <a:t>6/24/13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530961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530961"/>
            <a:ext cx="2133600" cy="273844"/>
          </a:xfrm>
        </p:spPr>
        <p:txBody>
          <a:bodyPr/>
          <a:lstStyle/>
          <a:p>
            <a:fld id="{405CAAC7-7D18-1B49-A3DB-3BDD9A5102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056888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530961"/>
            <a:ext cx="2133600" cy="273844"/>
          </a:xfrm>
        </p:spPr>
        <p:txBody>
          <a:bodyPr/>
          <a:lstStyle/>
          <a:p>
            <a:fld id="{7A1760D3-50F7-B246-A873-FF07BDBB09F0}" type="datetimeFigureOut">
              <a:rPr lang="en-US" smtClean="0"/>
              <a:pPr/>
              <a:t>6/24/13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530961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530961"/>
            <a:ext cx="2133600" cy="273844"/>
          </a:xfrm>
        </p:spPr>
        <p:txBody>
          <a:bodyPr/>
          <a:lstStyle/>
          <a:p>
            <a:fld id="{405CAAC7-7D18-1B49-A3DB-3BDD9A5102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24318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4" Type="http://schemas.openxmlformats.org/officeDocument/2006/relationships/image" Target="file://localhost/Volumes/oLo_Server/%20work.NAS/hess2/Conferences/EPLC2013/ppt/master.page.jpg" TargetMode="Externa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2.emf"/><Relationship Id="rId14" Type="http://schemas.openxmlformats.org/officeDocument/2006/relationships/image" Target="file://localhost/Volumes/oLo_Server/%20work.NAS/hess2/Conferences/EPLC2013/ppt/bullets.ai" TargetMode="Externa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6135" y="205979"/>
            <a:ext cx="8330665" cy="45932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6135" y="849313"/>
            <a:ext cx="8330664" cy="3745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2"/>
            <a:r>
              <a:rPr lang="en-US" dirty="0" smtClean="0"/>
              <a:t>Second level</a:t>
            </a:r>
          </a:p>
          <a:p>
            <a:pPr lvl="5"/>
            <a:r>
              <a:rPr lang="en-US" dirty="0" smtClean="0"/>
              <a:t>Third level</a:t>
            </a:r>
          </a:p>
          <a:p>
            <a:pPr lvl="6"/>
            <a:r>
              <a:rPr lang="en-US" dirty="0" smtClean="0"/>
              <a:t>Fourth level</a:t>
            </a:r>
          </a:p>
          <a:p>
            <a:pPr lvl="7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1760D3-50F7-B246-A873-FF07BDBB09F0}" type="datetimeFigureOut">
              <a:rPr lang="en-US" smtClean="0"/>
              <a:pPr/>
              <a:t>6/24/13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5CAAC7-7D18-1B49-A3DB-3BDD9A51028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master.page.jpg" descr="/Volumes/oLo_Server/ work.NAS/hess2/Conferences/EPLC2013/ppt/master.page.jpg"/>
          <p:cNvPicPr>
            <a:picLocks noChangeAspect="1"/>
          </p:cNvPicPr>
          <p:nvPr userDrawn="1"/>
        </p:nvPicPr>
        <p:blipFill>
          <a:blip r:embed="rId13" r:link="rId1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4755861"/>
            <a:ext cx="9144000" cy="406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3133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b="1" i="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457200" indent="-457200" algn="l" defTabSz="457200" rtl="0" eaLnBrk="1" latinLnBrk="0" hangingPunct="1">
        <a:spcBef>
          <a:spcPts val="0"/>
        </a:spcBef>
        <a:buClr>
          <a:srgbClr val="008000"/>
        </a:buClr>
        <a:buSzPct val="120000"/>
        <a:buFont typeface="Wingdings" pitchFamily="2" charset="2"/>
        <a:buChar char="Ø"/>
        <a:defRPr sz="2800" b="1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891540" indent="-342900" algn="l" defTabSz="457200" rtl="0" eaLnBrk="1" latinLnBrk="0" hangingPunct="1">
        <a:spcBef>
          <a:spcPts val="0"/>
        </a:spcBef>
        <a:buClr>
          <a:srgbClr val="008000"/>
        </a:buClr>
        <a:buSzPct val="125000"/>
        <a:buFont typeface="Wingdings" pitchFamily="2" charset="2"/>
        <a:buChar char="§"/>
        <a:defRPr sz="200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891540" indent="-342900" algn="l" defTabSz="457200" rtl="0" eaLnBrk="1" latinLnBrk="0" hangingPunct="1">
        <a:spcBef>
          <a:spcPts val="0"/>
        </a:spcBef>
        <a:buClr>
          <a:srgbClr val="008000"/>
        </a:buClr>
        <a:buSzPct val="125000"/>
        <a:buFont typeface="Wingdings" pitchFamily="2" charset="2"/>
        <a:buChar char="§"/>
        <a:defRPr sz="2400" kern="1200" baseline="0">
          <a:solidFill>
            <a:srgbClr val="003300"/>
          </a:solidFill>
          <a:latin typeface="Helvetica"/>
          <a:ea typeface="+mn-ea"/>
          <a:cs typeface="+mn-cs"/>
        </a:defRPr>
      </a:lvl3pPr>
      <a:lvl4pPr marL="891540" indent="-342900" algn="l" defTabSz="457200" rtl="0" eaLnBrk="1" latinLnBrk="0" hangingPunct="1">
        <a:spcBef>
          <a:spcPts val="0"/>
        </a:spcBef>
        <a:buClr>
          <a:srgbClr val="008000"/>
        </a:buClr>
        <a:buSzPct val="125000"/>
        <a:buFont typeface="Wingdings" pitchFamily="2" charset="2"/>
        <a:buChar char="§"/>
        <a:defRPr sz="2000" kern="1200" baseline="0">
          <a:solidFill>
            <a:schemeClr val="tx1"/>
          </a:solidFill>
          <a:latin typeface="Helvetica"/>
          <a:ea typeface="+mn-ea"/>
          <a:cs typeface="+mn-cs"/>
        </a:defRPr>
      </a:lvl4pPr>
      <a:lvl5pPr marL="891540" indent="-342900" algn="l" defTabSz="457200" rtl="0" eaLnBrk="1" latinLnBrk="0" hangingPunct="1">
        <a:spcBef>
          <a:spcPts val="0"/>
        </a:spcBef>
        <a:buClr>
          <a:srgbClr val="008000"/>
        </a:buClr>
        <a:buSzPct val="125000"/>
        <a:buFont typeface="Wingdings" pitchFamily="2" charset="2"/>
        <a:buChar char="§"/>
        <a:defRPr sz="180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1138238" indent="-223838" algn="l" defTabSz="457200" rtl="0" eaLnBrk="1" latinLnBrk="0" hangingPunct="1">
        <a:spcBef>
          <a:spcPct val="20000"/>
        </a:spcBef>
        <a:buClr>
          <a:srgbClr val="008000"/>
        </a:buClr>
        <a:buSzPct val="120000"/>
        <a:buFont typeface="Courier New" pitchFamily="49" charset="0"/>
        <a:buChar char="o"/>
        <a:defRPr sz="2000" kern="1200">
          <a:solidFill>
            <a:srgbClr val="003300"/>
          </a:solidFill>
          <a:latin typeface="+mn-lt"/>
          <a:ea typeface="+mn-ea"/>
          <a:cs typeface="+mn-cs"/>
        </a:defRPr>
      </a:lvl6pPr>
      <a:lvl7pPr marL="1428750" indent="-227013" algn="l" defTabSz="457200" rtl="0" eaLnBrk="1" latinLnBrk="0" hangingPunct="1">
        <a:spcBef>
          <a:spcPct val="20000"/>
        </a:spcBef>
        <a:buClr>
          <a:srgbClr val="008000"/>
        </a:buClr>
        <a:buSzPct val="120000"/>
        <a:buFont typeface="Arial"/>
        <a:buChar char="•"/>
        <a:defRPr sz="1800" kern="1200">
          <a:solidFill>
            <a:srgbClr val="003300"/>
          </a:solidFill>
          <a:latin typeface="+mn-lt"/>
          <a:ea typeface="+mn-ea"/>
          <a:cs typeface="+mn-cs"/>
        </a:defRPr>
      </a:lvl7pPr>
      <a:lvl8pPr marL="1712913" indent="-228600" algn="l" defTabSz="457200" rtl="0" eaLnBrk="1" latinLnBrk="0" hangingPunct="1">
        <a:spcBef>
          <a:spcPct val="20000"/>
        </a:spcBef>
        <a:buClr>
          <a:srgbClr val="008000"/>
        </a:buClr>
        <a:buSzPct val="120000"/>
        <a:buFont typeface="Arial"/>
        <a:buChar char="•"/>
        <a:defRPr sz="1600" kern="1200">
          <a:solidFill>
            <a:srgbClr val="003300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45932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8391" y="849313"/>
            <a:ext cx="8548408" cy="3745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1760D3-50F7-B246-A873-FF07BDBB09F0}" type="datetimeFigureOut">
              <a:rPr lang="en-US" smtClean="0"/>
              <a:pPr/>
              <a:t>6/24/13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5CAAC7-7D18-1B49-A3DB-3BDD9A5102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07120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400" b="1" i="0" kern="1200">
          <a:solidFill>
            <a:schemeClr val="tx1"/>
          </a:solidFill>
          <a:latin typeface="Helvetica"/>
          <a:ea typeface="+mj-ea"/>
          <a:cs typeface="+mj-cs"/>
        </a:defRPr>
      </a:lvl1pPr>
    </p:titleStyle>
    <p:bodyStyle>
      <a:lvl1pPr marL="457200" indent="-457200" algn="l" defTabSz="457200" rtl="0" eaLnBrk="1" latinLnBrk="0" hangingPunct="1">
        <a:spcBef>
          <a:spcPts val="0"/>
        </a:spcBef>
        <a:buClrTx/>
        <a:buSzPct val="199000"/>
        <a:buFontTx/>
        <a:buBlip>
          <a:blip r:embed="rId13"/>
        </a:buBlip>
        <a:defRPr sz="3200" kern="1200" baseline="0">
          <a:solidFill>
            <a:schemeClr val="tx1"/>
          </a:solidFill>
          <a:latin typeface="Helvetica"/>
          <a:ea typeface="+mn-ea"/>
          <a:cs typeface="+mn-cs"/>
        </a:defRPr>
      </a:lvl1pPr>
      <a:lvl2pPr marL="548640" indent="0" algn="l" defTabSz="457200" rtl="0" eaLnBrk="1" latinLnBrk="0" hangingPunct="1">
        <a:spcBef>
          <a:spcPts val="0"/>
        </a:spcBef>
        <a:buClrTx/>
        <a:buSzPct val="199000"/>
        <a:buFontTx/>
        <a:buBlip>
          <a:blip r:embed="rId13"/>
        </a:buBlip>
        <a:defRPr sz="2800" kern="1200" baseline="0">
          <a:solidFill>
            <a:schemeClr val="tx1"/>
          </a:solidFill>
          <a:latin typeface="Helvetica"/>
          <a:ea typeface="+mn-ea"/>
          <a:cs typeface="+mn-cs"/>
        </a:defRPr>
      </a:lvl2pPr>
      <a:lvl3pPr marL="548640" indent="0" algn="l" defTabSz="457200" rtl="0" eaLnBrk="1" latinLnBrk="0" hangingPunct="1">
        <a:spcBef>
          <a:spcPts val="0"/>
        </a:spcBef>
        <a:buClrTx/>
        <a:buSzPct val="199000"/>
        <a:buFontTx/>
        <a:buBlip>
          <a:blip r:embed="rId13"/>
        </a:buBlip>
        <a:defRPr sz="2400" kern="1200" baseline="0">
          <a:solidFill>
            <a:schemeClr val="tx1"/>
          </a:solidFill>
          <a:latin typeface="Helvetica"/>
          <a:ea typeface="+mn-ea"/>
          <a:cs typeface="+mn-cs"/>
        </a:defRPr>
      </a:lvl3pPr>
      <a:lvl4pPr marL="548640" indent="0" algn="l" defTabSz="457200" rtl="0" eaLnBrk="1" latinLnBrk="0" hangingPunct="1">
        <a:spcBef>
          <a:spcPts val="0"/>
        </a:spcBef>
        <a:buClrTx/>
        <a:buSzPct val="199000"/>
        <a:buFontTx/>
        <a:buBlip>
          <a:blip r:link="rId14"/>
        </a:buBlip>
        <a:defRPr sz="2000" kern="1200" baseline="0">
          <a:solidFill>
            <a:schemeClr val="tx1"/>
          </a:solidFill>
          <a:latin typeface="Helvetica"/>
          <a:ea typeface="+mn-ea"/>
          <a:cs typeface="+mn-cs"/>
        </a:defRPr>
      </a:lvl4pPr>
      <a:lvl5pPr marL="548640" indent="0" algn="l" defTabSz="457200" rtl="0" eaLnBrk="1" latinLnBrk="0" hangingPunct="1">
        <a:spcBef>
          <a:spcPts val="0"/>
        </a:spcBef>
        <a:buClrTx/>
        <a:buSzPct val="199000"/>
        <a:buFontTx/>
        <a:buBlip>
          <a:blip r:link="rId14"/>
        </a:buBlip>
        <a:defRPr sz="2000" kern="1200" baseline="0">
          <a:solidFill>
            <a:schemeClr val="tx1"/>
          </a:solidFill>
          <a:latin typeface="Helvetica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.jpeg"/><Relationship Id="rId3" Type="http://schemas.openxmlformats.org/officeDocument/2006/relationships/image" Target="file://localhost/Volumes/oLo_Server/%20work.NAS/hess2/art/awards/NDakota_Marriott_104193_IMG_0053_20120710.jpg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.jpeg"/><Relationship Id="rId3" Type="http://schemas.openxmlformats.org/officeDocument/2006/relationships/image" Target="file://localhost/Volumes/oLo_Server/%20work.NAS/hess2/art/EG_Morrison_10363_Okume_C__1161_20090926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069184" y="3597040"/>
            <a:ext cx="7247878" cy="459324"/>
          </a:xfrm>
        </p:spPr>
        <p:txBody>
          <a:bodyPr>
            <a:normAutofit/>
          </a:bodyPr>
          <a:lstStyle/>
          <a:p>
            <a:r>
              <a:rPr lang="en-US" sz="2600" dirty="0" smtClean="0">
                <a:solidFill>
                  <a:schemeClr val="bg1"/>
                </a:solidFill>
              </a:rPr>
              <a:t>SECTION TITLE HERE</a:t>
            </a:r>
            <a:endParaRPr lang="en-US" sz="2600" dirty="0">
              <a:solidFill>
                <a:schemeClr val="bg1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069184" y="4019550"/>
            <a:ext cx="7247878" cy="45932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i="0" kern="1200">
                <a:solidFill>
                  <a:schemeClr val="tx1"/>
                </a:solidFill>
                <a:latin typeface="Helvetica"/>
                <a:ea typeface="+mj-ea"/>
                <a:cs typeface="+mj-cs"/>
              </a:defRPr>
            </a:lvl1pPr>
          </a:lstStyle>
          <a:p>
            <a:r>
              <a:rPr lang="en-US" sz="1400" b="0" dirty="0" smtClean="0">
                <a:solidFill>
                  <a:schemeClr val="bg1"/>
                </a:solidFill>
              </a:rPr>
              <a:t>SUPPORT LINE GOES HERE</a:t>
            </a:r>
            <a:endParaRPr lang="en-US" sz="1400" b="0" dirty="0">
              <a:solidFill>
                <a:schemeClr val="bg1"/>
              </a:solidFill>
            </a:endParaRPr>
          </a:p>
        </p:txBody>
      </p:sp>
      <p:pic>
        <p:nvPicPr>
          <p:cNvPr id="2" name="TITLE.slide.jpg" descr="/Volumes/oLo_Server/ work.NAS/hess2/Conferences/EPLC2013/ppt/TITLE.slid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6956" y="0"/>
            <a:ext cx="9439148" cy="5345684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1000359" y="3692085"/>
            <a:ext cx="7247878" cy="45932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i="0" kern="1200">
                <a:solidFill>
                  <a:schemeClr val="tx1"/>
                </a:solidFill>
                <a:latin typeface="Helvetica"/>
                <a:ea typeface="+mj-ea"/>
                <a:cs typeface="+mj-cs"/>
              </a:defRPr>
            </a:lvl1pPr>
          </a:lstStyle>
          <a:p>
            <a:r>
              <a:rPr lang="en-US" sz="2600" dirty="0" smtClean="0">
                <a:solidFill>
                  <a:schemeClr val="bg1"/>
                </a:solidFill>
              </a:rPr>
              <a:t>PRESENTATION TITLE HERE</a:t>
            </a:r>
            <a:endParaRPr lang="en-US" sz="2600" dirty="0">
              <a:solidFill>
                <a:schemeClr val="bg1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000359" y="4114595"/>
            <a:ext cx="7247878" cy="45932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i="0" kern="1200">
                <a:solidFill>
                  <a:schemeClr val="tx1"/>
                </a:solidFill>
                <a:latin typeface="Helvetica"/>
                <a:ea typeface="+mj-ea"/>
                <a:cs typeface="+mj-cs"/>
              </a:defRPr>
            </a:lvl1pPr>
          </a:lstStyle>
          <a:p>
            <a:r>
              <a:rPr lang="en-US" sz="1400" b="0" dirty="0" smtClean="0">
                <a:solidFill>
                  <a:schemeClr val="bg1"/>
                </a:solidFill>
              </a:rPr>
              <a:t>SUPPORT LINE GOES HERE</a:t>
            </a:r>
            <a:endParaRPr lang="en-US" sz="14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27007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HAPTER.slide.Onshore.jpg" descr="/Volumes/oLo_Server/ work.NAS/hess2/Conferences/EPLC2013/ppt/CHAPTER.slide.Onshor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27" y="-6618"/>
            <a:ext cx="9161526" cy="51884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184" y="3597040"/>
            <a:ext cx="7247878" cy="459324"/>
          </a:xfrm>
        </p:spPr>
        <p:txBody>
          <a:bodyPr>
            <a:normAutofit/>
          </a:bodyPr>
          <a:lstStyle/>
          <a:p>
            <a:r>
              <a:rPr lang="en-US" sz="2600" dirty="0" smtClean="0">
                <a:solidFill>
                  <a:schemeClr val="bg1"/>
                </a:solidFill>
              </a:rPr>
              <a:t>PRESENTATION TITLE GOES HERE</a:t>
            </a:r>
            <a:endParaRPr lang="en-US" sz="2600" dirty="0">
              <a:solidFill>
                <a:schemeClr val="bg1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069184" y="4019550"/>
            <a:ext cx="7247878" cy="45932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i="0" kern="1200">
                <a:solidFill>
                  <a:schemeClr val="tx1"/>
                </a:solidFill>
                <a:latin typeface="Helvetica"/>
                <a:ea typeface="+mj-ea"/>
                <a:cs typeface="+mj-cs"/>
              </a:defRPr>
            </a:lvl1pPr>
          </a:lstStyle>
          <a:p>
            <a:r>
              <a:rPr lang="en-US" sz="1400" b="0" dirty="0" smtClean="0">
                <a:solidFill>
                  <a:schemeClr val="bg1"/>
                </a:solidFill>
              </a:rPr>
              <a:t>SUPPORT LINE GOES HERE</a:t>
            </a:r>
            <a:endParaRPr lang="en-US" sz="14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13799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HAPTER.slide.Offshore.jpg" descr="/Volumes/oLo_Server/ work.NAS/hess2/Conferences/EPLC2013/ppt/CHAPTER.slide.Offshor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27" y="-6618"/>
            <a:ext cx="9161526" cy="5188458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1069184" y="3597040"/>
            <a:ext cx="7247878" cy="45932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i="0" kern="1200">
                <a:solidFill>
                  <a:schemeClr val="tx1"/>
                </a:solidFill>
                <a:latin typeface="Helvetica"/>
                <a:ea typeface="+mj-ea"/>
                <a:cs typeface="+mj-cs"/>
              </a:defRPr>
            </a:lvl1pPr>
          </a:lstStyle>
          <a:p>
            <a:r>
              <a:rPr lang="en-US" sz="2600" smtClean="0">
                <a:solidFill>
                  <a:schemeClr val="bg1"/>
                </a:solidFill>
              </a:rPr>
              <a:t>PRESENTATION TITLE GOES HERE</a:t>
            </a:r>
            <a:endParaRPr lang="en-US" sz="2600" dirty="0">
              <a:solidFill>
                <a:schemeClr val="bg1"/>
              </a:solidFill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1069184" y="4019550"/>
            <a:ext cx="7247878" cy="45932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i="0" kern="1200">
                <a:solidFill>
                  <a:schemeClr val="tx1"/>
                </a:solidFill>
                <a:latin typeface="Helvetica"/>
                <a:ea typeface="+mj-ea"/>
                <a:cs typeface="+mj-cs"/>
              </a:defRPr>
            </a:lvl1pPr>
          </a:lstStyle>
          <a:p>
            <a:r>
              <a:rPr lang="en-US" sz="1400" b="0" dirty="0" smtClean="0">
                <a:solidFill>
                  <a:schemeClr val="bg1"/>
                </a:solidFill>
              </a:rPr>
              <a:t>SUPPORT LINE GOES HERE</a:t>
            </a:r>
            <a:endParaRPr lang="en-US" sz="14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50202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HAPTER.slide.Exploration.jpg" descr="/Volumes/oLo_Server/ work.NAS/hess2/Conferences/EPLC2013/ppt/CHAPTER.slide.Explorati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27" y="-6618"/>
            <a:ext cx="9161526" cy="5188458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1069184" y="3597040"/>
            <a:ext cx="7247878" cy="45932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i="0" kern="1200">
                <a:solidFill>
                  <a:schemeClr val="tx1"/>
                </a:solidFill>
                <a:latin typeface="Helvetica"/>
                <a:ea typeface="+mj-ea"/>
                <a:cs typeface="+mj-cs"/>
              </a:defRPr>
            </a:lvl1pPr>
          </a:lstStyle>
          <a:p>
            <a:r>
              <a:rPr lang="en-US" sz="2600" smtClean="0">
                <a:solidFill>
                  <a:schemeClr val="bg1"/>
                </a:solidFill>
              </a:rPr>
              <a:t>PRESENTATION TITLE GOES HERE</a:t>
            </a:r>
            <a:endParaRPr lang="en-US" sz="2600" dirty="0">
              <a:solidFill>
                <a:schemeClr val="bg1"/>
              </a:solidFill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1069184" y="4019550"/>
            <a:ext cx="7247878" cy="45932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i="0" kern="1200">
                <a:solidFill>
                  <a:schemeClr val="tx1"/>
                </a:solidFill>
                <a:latin typeface="Helvetica"/>
                <a:ea typeface="+mj-ea"/>
                <a:cs typeface="+mj-cs"/>
              </a:defRPr>
            </a:lvl1pPr>
          </a:lstStyle>
          <a:p>
            <a:r>
              <a:rPr lang="en-US" sz="1400" b="0" dirty="0" smtClean="0">
                <a:solidFill>
                  <a:schemeClr val="bg1"/>
                </a:solidFill>
              </a:rPr>
              <a:t>SUPPORT LINE GOES HERE</a:t>
            </a:r>
            <a:endParaRPr lang="en-US" sz="14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57207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HAPTER.slide.Services.jpg" descr="/Volumes/oLo_Server/ work.NAS/hess2/Conferences/EPLC2013/ppt/CHAPTER.slide.Servic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27" y="-6618"/>
            <a:ext cx="9161526" cy="5188458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069184" y="3597040"/>
            <a:ext cx="7247878" cy="459324"/>
          </a:xfrm>
        </p:spPr>
        <p:txBody>
          <a:bodyPr>
            <a:normAutofit/>
          </a:bodyPr>
          <a:lstStyle/>
          <a:p>
            <a:r>
              <a:rPr lang="en-US" sz="2600" dirty="0" smtClean="0">
                <a:solidFill>
                  <a:schemeClr val="bg1"/>
                </a:solidFill>
              </a:rPr>
              <a:t>PRESENTATION TITLE GOES HERE</a:t>
            </a:r>
            <a:endParaRPr lang="en-US" sz="2600" dirty="0">
              <a:solidFill>
                <a:schemeClr val="bg1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069184" y="4019550"/>
            <a:ext cx="7247878" cy="45932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i="0" kern="1200">
                <a:solidFill>
                  <a:schemeClr val="tx1"/>
                </a:solidFill>
                <a:latin typeface="Helvetica"/>
                <a:ea typeface="+mj-ea"/>
                <a:cs typeface="+mj-cs"/>
              </a:defRPr>
            </a:lvl1pPr>
          </a:lstStyle>
          <a:p>
            <a:r>
              <a:rPr lang="en-US" sz="1400" b="0" dirty="0" smtClean="0">
                <a:solidFill>
                  <a:schemeClr val="bg1"/>
                </a:solidFill>
              </a:rPr>
              <a:t>SUPPORT LINE GOES HERE</a:t>
            </a:r>
            <a:endParaRPr lang="en-US" sz="14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51447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hairmans.award.safety.exc.Vignette.sml.psd" descr="/Volumes/oLo_Server/ work.NAS/hess2/art/awards/chairmans.award.safety.exc.Vignette.sml.ps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18737" b="27329"/>
          <a:stretch/>
        </p:blipFill>
        <p:spPr>
          <a:xfrm>
            <a:off x="-2" y="1027766"/>
            <a:ext cx="9144001" cy="327406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61307" y="3378502"/>
            <a:ext cx="20087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chemeClr val="bg1"/>
                </a:solidFill>
                <a:latin typeface="LB Helvetica Black"/>
                <a:cs typeface="LB Helvetica Black"/>
              </a:rPr>
              <a:t>2012</a:t>
            </a:r>
            <a:endParaRPr lang="en-US" sz="5400" dirty="0">
              <a:solidFill>
                <a:schemeClr val="bg1"/>
              </a:solidFill>
              <a:latin typeface="LB Helvetica Black"/>
              <a:cs typeface="LB Helvetica Black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1" y="260952"/>
            <a:ext cx="914400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LB Helvetica Black"/>
                <a:cs typeface="LB Helvetica Black"/>
              </a:rPr>
              <a:t>President Award for Safety Excellence</a:t>
            </a:r>
            <a:endParaRPr lang="en-US" sz="3200" dirty="0">
              <a:latin typeface="LB Helvetica Black"/>
              <a:cs typeface="LB Helvetica Black"/>
            </a:endParaRPr>
          </a:p>
        </p:txBody>
      </p:sp>
      <p:pic>
        <p:nvPicPr>
          <p:cNvPr id="7" name="chairmans.award.safety.exc.Vignette.sml.psd" descr="/Volumes/oLo_Server/ work.NAS/hess2/art/awards/chairmans.award.safety.exc.Vignette.sml.psd"/>
          <p:cNvPicPr>
            <a:picLocks noChangeAspect="1"/>
          </p:cNvPicPr>
          <p:nvPr/>
        </p:nvPicPr>
        <p:blipFill rotWithShape="1">
          <a:blip r:embed="rId2">
            <a:alphaModFix amt="0"/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18927" b="26808"/>
          <a:stretch/>
        </p:blipFill>
        <p:spPr>
          <a:xfrm>
            <a:off x="1618590" y="998039"/>
            <a:ext cx="9170698" cy="330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95477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1045925"/>
          </a:xfrm>
          <a:prstGeom prst="rect">
            <a:avLst/>
          </a:prstGeom>
          <a:gradFill flip="none" rotWithShape="1">
            <a:gsLst>
              <a:gs pos="26000">
                <a:schemeClr val="bg1">
                  <a:lumMod val="85000"/>
                  <a:alpha val="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654550" y="1045925"/>
            <a:ext cx="4497767" cy="3270589"/>
          </a:xfrm>
          <a:prstGeom prst="rect">
            <a:avLst/>
          </a:prstGeom>
          <a:gradFill flip="none" rotWithShape="1">
            <a:gsLst>
              <a:gs pos="0">
                <a:srgbClr val="4C6D39"/>
              </a:gs>
              <a:gs pos="100000">
                <a:srgbClr val="9BAD87"/>
              </a:gs>
            </a:gsLst>
            <a:lin ang="606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68E6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" y="169449"/>
            <a:ext cx="9110801" cy="646331"/>
          </a:xfrm>
          <a:prstGeom prst="rect">
            <a:avLst/>
          </a:prstGeom>
          <a:solidFill>
            <a:schemeClr val="bg1"/>
          </a:solidFill>
          <a:effectLst>
            <a:outerShdw blurRad="28575" dist="279400" dir="5400000" sx="22000" sy="22000" algn="ctr" rotWithShape="0">
              <a:prstClr val="black">
                <a:alpha val="40000"/>
              </a:prstClr>
            </a:outerShdw>
            <a:softEdge rad="8382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Helvetica"/>
                <a:cs typeface="Helvetica"/>
              </a:rPr>
              <a:t>The North Dakota Wells Base Team</a:t>
            </a:r>
            <a:endParaRPr lang="en-US" sz="36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59268" y="2466246"/>
            <a:ext cx="4398144" cy="240065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15000" dirty="0" smtClean="0">
                <a:solidFill>
                  <a:schemeClr val="bg1"/>
                </a:solidFill>
                <a:latin typeface="LB Helvetica Black"/>
                <a:cs typeface="LB Helvetica Black"/>
              </a:rPr>
              <a:t>0</a:t>
            </a:r>
            <a:endParaRPr lang="en-US" sz="15000" dirty="0">
              <a:solidFill>
                <a:schemeClr val="bg1"/>
              </a:solidFill>
              <a:latin typeface="LB Helvetica Black"/>
              <a:cs typeface="LB Helvetica Black"/>
            </a:endParaRPr>
          </a:p>
        </p:txBody>
      </p:sp>
      <p:pic>
        <p:nvPicPr>
          <p:cNvPr id="3" name="NDakota_Marriott_104193_IMG_0053_20120710.jpg" descr="/Volumes/oLo_Server/ work.NAS/hess2/art/awards/NDakota_Marriott_104193_IMG_0053_20120710.jpg"/>
          <p:cNvPicPr>
            <a:picLocks noGrp="1" noChangeAspect="1"/>
          </p:cNvPicPr>
          <p:nvPr>
            <p:ph idx="1"/>
          </p:nvPr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4738" t="11182" r="12570" b="1675"/>
          <a:stretch/>
        </p:blipFill>
        <p:spPr>
          <a:xfrm>
            <a:off x="-1" y="1045925"/>
            <a:ext cx="4654551" cy="3270589"/>
          </a:xfrm>
        </p:spPr>
      </p:pic>
      <p:sp>
        <p:nvSpPr>
          <p:cNvPr id="13" name="TextBox 12"/>
          <p:cNvSpPr txBox="1"/>
          <p:nvPr/>
        </p:nvSpPr>
        <p:spPr>
          <a:xfrm>
            <a:off x="4712656" y="814349"/>
            <a:ext cx="122016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dirty="0">
                <a:solidFill>
                  <a:schemeClr val="bg1"/>
                </a:solidFill>
                <a:latin typeface="LB Helvetica Black"/>
                <a:cs typeface="LB Helvetica Black"/>
              </a:rPr>
              <a:t>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134044" y="1726605"/>
            <a:ext cx="26893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00" b="1" dirty="0" smtClean="0">
                <a:solidFill>
                  <a:schemeClr val="bg1"/>
                </a:solidFill>
                <a:latin typeface="Helvetica"/>
                <a:cs typeface="Helvetica"/>
              </a:rPr>
              <a:t>Recordable </a:t>
            </a:r>
          </a:p>
          <a:p>
            <a:r>
              <a:rPr lang="en-US" sz="3100" b="1" dirty="0" smtClean="0">
                <a:solidFill>
                  <a:schemeClr val="bg1"/>
                </a:solidFill>
                <a:latin typeface="Helvetica"/>
                <a:cs typeface="Helvetica"/>
              </a:rPr>
              <a:t>Injuries</a:t>
            </a:r>
            <a:endParaRPr lang="en-US" sz="3100" b="1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91753" y="2913647"/>
            <a:ext cx="4083570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i="1" dirty="0" smtClean="0">
                <a:latin typeface="Helvetica"/>
                <a:cs typeface="Helvetica"/>
              </a:rPr>
              <a:t>490 days, 16 rigs,</a:t>
            </a:r>
          </a:p>
          <a:p>
            <a:r>
              <a:rPr lang="en-US" sz="2300" i="1" dirty="0" smtClean="0">
                <a:latin typeface="Helvetica"/>
                <a:cs typeface="Helvetica"/>
              </a:rPr>
              <a:t>crew experience 3 years avg.</a:t>
            </a:r>
            <a:endParaRPr lang="en-US" sz="2300" i="1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76790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residents.award.smallVinette1.psd" descr="/Volumes/oLo_Server/ work.NAS/hess2/art/awards/presidents.award.smallVinette1.ps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4059" t="22154" r="-3249" b="25948"/>
          <a:stretch/>
        </p:blipFill>
        <p:spPr>
          <a:xfrm>
            <a:off x="-1" y="1027766"/>
            <a:ext cx="9453663" cy="32871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241312"/>
            <a:ext cx="91108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 smtClean="0">
                <a:latin typeface="LB Helvetica Black"/>
                <a:cs typeface="LB Helvetica Black"/>
              </a:rPr>
              <a:t>CEO Award for Safety Excellence</a:t>
            </a:r>
            <a:endParaRPr lang="en-US" sz="3400" dirty="0">
              <a:latin typeface="LB Helvetica Black"/>
              <a:cs typeface="LB Helvetica Black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77507" y="3378502"/>
            <a:ext cx="20087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chemeClr val="bg1"/>
                </a:solidFill>
                <a:latin typeface="LB Helvetica Black"/>
                <a:cs typeface="LB Helvetica Black"/>
              </a:rPr>
              <a:t>2012</a:t>
            </a:r>
            <a:endParaRPr lang="en-US" sz="5400" dirty="0">
              <a:solidFill>
                <a:schemeClr val="bg1"/>
              </a:solidFill>
              <a:latin typeface="LB Helvetica Black"/>
              <a:cs typeface="LB Helvetica Black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07425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1045925"/>
          </a:xfrm>
          <a:prstGeom prst="rect">
            <a:avLst/>
          </a:prstGeom>
          <a:gradFill flip="none" rotWithShape="1">
            <a:gsLst>
              <a:gs pos="26000">
                <a:schemeClr val="bg1">
                  <a:lumMod val="85000"/>
                  <a:alpha val="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654550" y="1045925"/>
            <a:ext cx="4497767" cy="3270589"/>
          </a:xfrm>
          <a:prstGeom prst="rect">
            <a:avLst/>
          </a:prstGeom>
          <a:gradFill flip="none" rotWithShape="1">
            <a:gsLst>
              <a:gs pos="0">
                <a:srgbClr val="4C6D39"/>
              </a:gs>
              <a:gs pos="100000">
                <a:srgbClr val="9BAD87"/>
              </a:gs>
            </a:gsLst>
            <a:lin ang="606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68E6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" y="169449"/>
            <a:ext cx="9110801" cy="646331"/>
          </a:xfrm>
          <a:prstGeom prst="rect">
            <a:avLst/>
          </a:prstGeom>
          <a:solidFill>
            <a:schemeClr val="bg1"/>
          </a:solidFill>
          <a:effectLst>
            <a:outerShdw blurRad="28575" dist="279400" dir="5400000" sx="22000" sy="22000" algn="ctr" rotWithShape="0">
              <a:prstClr val="black">
                <a:alpha val="40000"/>
              </a:prstClr>
            </a:outerShdw>
            <a:softEdge rad="8382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Helvetica"/>
                <a:cs typeface="Helvetica"/>
              </a:rPr>
              <a:t>The </a:t>
            </a:r>
            <a:r>
              <a:rPr lang="en-US" sz="3600" b="1" dirty="0" err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Helvetica"/>
                <a:cs typeface="Helvetica"/>
              </a:rPr>
              <a:t>Okume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Helvetica"/>
                <a:cs typeface="Helvetica"/>
              </a:rPr>
              <a:t> Team: Equatorial Guinea</a:t>
            </a:r>
            <a:endParaRPr lang="en-US" sz="36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6" name="EG_Morrison_10363_Okume_C__1161_20090926.jpg" descr="/Volumes/oLo_Server/ work.NAS/hess2/art/EG_Morrison_10363_Okume_C__1161_20090926.jpg"/>
          <p:cNvPicPr>
            <a:picLocks noGrp="1" noChangeAspect="1"/>
          </p:cNvPicPr>
          <p:nvPr>
            <p:ph idx="1"/>
          </p:nvPr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0656" t="6399" r="240" b="-51"/>
          <a:stretch/>
        </p:blipFill>
        <p:spPr>
          <a:xfrm>
            <a:off x="-12428" y="1045925"/>
            <a:ext cx="4666978" cy="3270589"/>
          </a:xfrm>
        </p:spPr>
      </p:pic>
      <p:sp>
        <p:nvSpPr>
          <p:cNvPr id="7" name="TextBox 6"/>
          <p:cNvSpPr txBox="1"/>
          <p:nvPr/>
        </p:nvSpPr>
        <p:spPr>
          <a:xfrm>
            <a:off x="4712656" y="814349"/>
            <a:ext cx="122016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dirty="0">
                <a:solidFill>
                  <a:schemeClr val="bg1"/>
                </a:solidFill>
                <a:latin typeface="LB Helvetica Black"/>
                <a:cs typeface="LB Helvetica Black"/>
              </a:rPr>
              <a:t>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34044" y="1726605"/>
            <a:ext cx="26893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00" b="1" dirty="0" smtClean="0">
                <a:solidFill>
                  <a:schemeClr val="bg1"/>
                </a:solidFill>
                <a:latin typeface="Helvetica"/>
                <a:cs typeface="Helvetica"/>
              </a:rPr>
              <a:t>Recordable </a:t>
            </a:r>
          </a:p>
          <a:p>
            <a:r>
              <a:rPr lang="en-US" sz="3100" b="1" dirty="0" smtClean="0">
                <a:solidFill>
                  <a:schemeClr val="bg1"/>
                </a:solidFill>
                <a:latin typeface="Helvetica"/>
                <a:cs typeface="Helvetica"/>
              </a:rPr>
              <a:t>Injuries</a:t>
            </a:r>
            <a:endParaRPr lang="en-US" sz="3100" b="1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91753" y="2913647"/>
            <a:ext cx="4181647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i="1" dirty="0" smtClean="0">
                <a:latin typeface="Helvetica"/>
                <a:cs typeface="Helvetica"/>
              </a:rPr>
              <a:t>More than 5 Years and</a:t>
            </a:r>
          </a:p>
          <a:p>
            <a:r>
              <a:rPr lang="en-US" sz="2300" i="1" dirty="0" smtClean="0">
                <a:latin typeface="Helvetica"/>
                <a:cs typeface="Helvetica"/>
              </a:rPr>
              <a:t>1.7 million man-hours worked!</a:t>
            </a:r>
            <a:endParaRPr lang="en-US" sz="2300" i="1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36096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441</TotalTime>
  <Words>101</Words>
  <Application>Microsoft Office PowerPoint</Application>
  <PresentationFormat>On-screen Show (16:9)</PresentationFormat>
  <Paragraphs>29</Paragraphs>
  <Slides>9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1" baseType="lpstr">
      <vt:lpstr>1_Office Theme</vt:lpstr>
      <vt:lpstr>Office Theme</vt:lpstr>
      <vt:lpstr>SECTION TITLE HERE</vt:lpstr>
      <vt:lpstr>PRESENTATION TITLE GOES HERE</vt:lpstr>
      <vt:lpstr>Slide 3</vt:lpstr>
      <vt:lpstr>Slide 4</vt:lpstr>
      <vt:lpstr>PRESENTATION TITLE GOES HERE</vt:lpstr>
      <vt:lpstr>Slide 6</vt:lpstr>
      <vt:lpstr>Slide 7</vt:lpstr>
      <vt:lpstr>Slide 8</vt:lpstr>
      <vt:lpstr>Slide 9</vt:lpstr>
    </vt:vector>
  </TitlesOfParts>
  <Company/>
  <LinksUpToDate>false</LinksUpToDate>
  <SharedDoc>false</SharedDoc>
  <HyperlinksChanged>false</HyperlinksChanged>
  <AppVersion>12.0001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. .</dc:creator>
  <cp:lastModifiedBy>. .</cp:lastModifiedBy>
  <cp:revision>41</cp:revision>
  <dcterms:created xsi:type="dcterms:W3CDTF">2013-06-24T15:42:54Z</dcterms:created>
  <dcterms:modified xsi:type="dcterms:W3CDTF">2013-06-24T17:29:04Z</dcterms:modified>
</cp:coreProperties>
</file>