
<file path=[Content_Types].xml><?xml version="1.0" encoding="utf-8"?>
<Types xmlns="http://schemas.openxmlformats.org/package/2006/content-types">
  <Default Extension="rels" ContentType="application/vnd.openxmlformats-package.relationships+xml"/>
  <Default Extension="jpg" ContentType="image/jpeg"/>
  <Default Extension="xml" ContentType="application/xml"/>
  <Default Extension="jpeg" ContentType="image/jpeg"/>
  <Default Extension="png" ContentType="image/png"/>
  <Default Extension="emf" ContentType="image/x-emf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48" r:id="rId2"/>
  </p:sldMasterIdLst>
  <p:sldIdLst>
    <p:sldId id="265" r:id="rId3"/>
    <p:sldId id="264" r:id="rId4"/>
    <p:sldId id="266" r:id="rId5"/>
    <p:sldId id="267" r:id="rId6"/>
    <p:sldId id="268" r:id="rId7"/>
    <p:sldId id="260" r:id="rId8"/>
    <p:sldId id="263" r:id="rId9"/>
    <p:sldId id="262" r:id="rId10"/>
    <p:sldId id="261" r:id="rId1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6D39"/>
    <a:srgbClr val="B2C1A4"/>
    <a:srgbClr val="9BAD87"/>
    <a:srgbClr val="8AA079"/>
    <a:srgbClr val="768E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344" y="-456"/>
      </p:cViewPr>
      <p:guideLst>
        <p:guide orient="horz" pos="1714"/>
        <p:guide pos="280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4" Type="http://schemas.openxmlformats.org/officeDocument/2006/relationships/viewProps" Target="viewProps.xml"/><Relationship Id="rId4" Type="http://schemas.openxmlformats.org/officeDocument/2006/relationships/slide" Target="slides/slide2.xml"/><Relationship Id="rId7" Type="http://schemas.openxmlformats.org/officeDocument/2006/relationships/slide" Target="slides/slide5.xml"/><Relationship Id="rId11" Type="http://schemas.openxmlformats.org/officeDocument/2006/relationships/slide" Target="slides/slide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6" Type="http://schemas.openxmlformats.org/officeDocument/2006/relationships/tableStyles" Target="tableStyles.xml"/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10" Type="http://schemas.openxmlformats.org/officeDocument/2006/relationships/slide" Target="slides/slide8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2" Type="http://schemas.openxmlformats.org/officeDocument/2006/relationships/printerSettings" Target="printerSettings/printerSettings1.bin"/><Relationship Id="rId2" Type="http://schemas.openxmlformats.org/officeDocument/2006/relationships/slideMaster" Target="slideMasters/slideMaster2.xml"/><Relationship Id="rId9" Type="http://schemas.openxmlformats.org/officeDocument/2006/relationships/slide" Target="slides/slide7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97821"/>
            <a:ext cx="7772400" cy="1102519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530963"/>
            <a:ext cx="2133600" cy="273844"/>
          </a:xfrm>
        </p:spPr>
        <p:txBody>
          <a:bodyPr/>
          <a:lstStyle/>
          <a:p>
            <a:fld id="{7A1760D3-50F7-B246-A873-FF07BDBB09F0}" type="datetimeFigureOut">
              <a:rPr lang="en-US" smtClean="0"/>
              <a:t>6/20/13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530963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530963"/>
            <a:ext cx="2133600" cy="273844"/>
          </a:xfrm>
        </p:spPr>
        <p:txBody>
          <a:bodyPr/>
          <a:lstStyle/>
          <a:p>
            <a:fld id="{405CAAC7-7D18-1B49-A3DB-3BDD9A510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231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541235"/>
            <a:ext cx="2133600" cy="273844"/>
          </a:xfrm>
        </p:spPr>
        <p:txBody>
          <a:bodyPr/>
          <a:lstStyle/>
          <a:p>
            <a:fld id="{7A1760D3-50F7-B246-A873-FF07BDBB09F0}" type="datetimeFigureOut">
              <a:rPr lang="en-US" smtClean="0"/>
              <a:t>6/20/13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541235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541235"/>
            <a:ext cx="2133600" cy="273844"/>
          </a:xfrm>
        </p:spPr>
        <p:txBody>
          <a:bodyPr/>
          <a:lstStyle/>
          <a:p>
            <a:fld id="{405CAAC7-7D18-1B49-A3DB-3BDD9A510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86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520688"/>
            <a:ext cx="2133600" cy="273844"/>
          </a:xfrm>
        </p:spPr>
        <p:txBody>
          <a:bodyPr/>
          <a:lstStyle/>
          <a:p>
            <a:fld id="{7A1760D3-50F7-B246-A873-FF07BDBB09F0}" type="datetimeFigureOut">
              <a:rPr lang="en-US" smtClean="0"/>
              <a:t>6/20/13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520688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520688"/>
            <a:ext cx="2133600" cy="273844"/>
          </a:xfrm>
        </p:spPr>
        <p:txBody>
          <a:bodyPr/>
          <a:lstStyle/>
          <a:p>
            <a:fld id="{405CAAC7-7D18-1B49-A3DB-3BDD9A510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78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760D3-50F7-B246-A873-FF07BDBB09F0}" type="datetimeFigureOut">
              <a:rPr lang="en-US" smtClean="0"/>
              <a:t>6/20/13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AAC7-7D18-1B49-A3DB-3BDD9A510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482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760D3-50F7-B246-A873-FF07BDBB09F0}" type="datetimeFigureOut">
              <a:rPr lang="en-US" smtClean="0"/>
              <a:t>6/20/13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AAC7-7D18-1B49-A3DB-3BDD9A510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7425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760D3-50F7-B246-A873-FF07BDBB09F0}" type="datetimeFigureOut">
              <a:rPr lang="en-US" smtClean="0"/>
              <a:t>6/20/13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AAC7-7D18-1B49-A3DB-3BDD9A510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66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760D3-50F7-B246-A873-FF07BDBB09F0}" type="datetimeFigureOut">
              <a:rPr lang="en-US" smtClean="0"/>
              <a:t>6/20/13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AAC7-7D18-1B49-A3DB-3BDD9A510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4006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760D3-50F7-B246-A873-FF07BDBB09F0}" type="datetimeFigureOut">
              <a:rPr lang="en-US" smtClean="0"/>
              <a:t>6/20/13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AAC7-7D18-1B49-A3DB-3BDD9A510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233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760D3-50F7-B246-A873-FF07BDBB09F0}" type="datetimeFigureOut">
              <a:rPr lang="en-US" smtClean="0"/>
              <a:t>6/20/13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AAC7-7D18-1B49-A3DB-3BDD9A510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127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760D3-50F7-B246-A873-FF07BDBB09F0}" type="datetimeFigureOut">
              <a:rPr lang="en-US" smtClean="0"/>
              <a:t>6/20/13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AAC7-7D18-1B49-A3DB-3BDD9A510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107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760D3-50F7-B246-A873-FF07BDBB09F0}" type="datetimeFigureOut">
              <a:rPr lang="en-US" smtClean="0"/>
              <a:t>6/20/13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AAC7-7D18-1B49-A3DB-3BDD9A510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050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400"/>
            </a:lvl2pPr>
            <a:lvl3pPr marL="1085850" indent="-342900">
              <a:defRPr sz="2000"/>
            </a:lvl3pPr>
            <a:lvl4pPr marL="1139825" indent="-225425">
              <a:defRPr sz="1800"/>
            </a:lvl4pPr>
            <a:lvl5pPr marL="1373188" indent="-233363"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520688"/>
            <a:ext cx="2133600" cy="273844"/>
          </a:xfrm>
        </p:spPr>
        <p:txBody>
          <a:bodyPr/>
          <a:lstStyle/>
          <a:p>
            <a:fld id="{7A1760D3-50F7-B246-A873-FF07BDBB09F0}" type="datetimeFigureOut">
              <a:rPr lang="en-US" smtClean="0"/>
              <a:t>6/20/13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520688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520688"/>
            <a:ext cx="2133600" cy="273844"/>
          </a:xfrm>
        </p:spPr>
        <p:txBody>
          <a:bodyPr/>
          <a:lstStyle/>
          <a:p>
            <a:fld id="{405CAAC7-7D18-1B49-A3DB-3BDD9A510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6172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760D3-50F7-B246-A873-FF07BDBB09F0}" type="datetimeFigureOut">
              <a:rPr lang="en-US" smtClean="0"/>
              <a:t>6/20/13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AAC7-7D18-1B49-A3DB-3BDD9A510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9055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760D3-50F7-B246-A873-FF07BDBB09F0}" type="datetimeFigureOut">
              <a:rPr lang="en-US" smtClean="0"/>
              <a:t>6/20/13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AAC7-7D18-1B49-A3DB-3BDD9A510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6388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760D3-50F7-B246-A873-FF07BDBB09F0}" type="datetimeFigureOut">
              <a:rPr lang="en-US" smtClean="0"/>
              <a:t>6/20/13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CAAC7-7D18-1B49-A3DB-3BDD9A510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898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334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 marL="852488" indent="-236538">
              <a:defRPr sz="2000"/>
            </a:lvl3pPr>
            <a:lvl4pPr marL="914400" indent="-225425" defTabSz="796925">
              <a:defRPr sz="1800"/>
            </a:lvl4pPr>
            <a:lvl5pPr marL="976313" indent="-236538" defTabSz="919163">
              <a:tabLst>
                <a:tab pos="976313" algn="l"/>
              </a:tabLst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500141"/>
            <a:ext cx="2133600" cy="273844"/>
          </a:xfrm>
        </p:spPr>
        <p:txBody>
          <a:bodyPr/>
          <a:lstStyle/>
          <a:p>
            <a:fld id="{7A1760D3-50F7-B246-A873-FF07BDBB09F0}" type="datetimeFigureOut">
              <a:rPr lang="en-US" smtClean="0"/>
              <a:t>6/20/13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500141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500141"/>
            <a:ext cx="2133600" cy="273844"/>
          </a:xfrm>
        </p:spPr>
        <p:txBody>
          <a:bodyPr/>
          <a:lstStyle/>
          <a:p>
            <a:fld id="{405CAAC7-7D18-1B49-A3DB-3BDD9A51028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26734" y="908677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 marL="852488" indent="-236538">
              <a:defRPr sz="2000"/>
            </a:lvl3pPr>
            <a:lvl4pPr marL="914400" indent="-225425" defTabSz="796925">
              <a:defRPr sz="1800"/>
            </a:lvl4pPr>
            <a:lvl5pPr marL="976313" indent="-236538" defTabSz="919163">
              <a:tabLst>
                <a:tab pos="976313" algn="l"/>
              </a:tabLst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840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520688"/>
            <a:ext cx="2133600" cy="273844"/>
          </a:xfrm>
        </p:spPr>
        <p:txBody>
          <a:bodyPr/>
          <a:lstStyle/>
          <a:p>
            <a:fld id="{7A1760D3-50F7-B246-A873-FF07BDBB09F0}" type="datetimeFigureOut">
              <a:rPr lang="en-US" smtClean="0"/>
              <a:t>6/20/13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520688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520688"/>
            <a:ext cx="2133600" cy="273844"/>
          </a:xfrm>
        </p:spPr>
        <p:txBody>
          <a:bodyPr/>
          <a:lstStyle/>
          <a:p>
            <a:fld id="{405CAAC7-7D18-1B49-A3DB-3BDD9A510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151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510413"/>
            <a:ext cx="2133600" cy="273844"/>
          </a:xfrm>
        </p:spPr>
        <p:txBody>
          <a:bodyPr/>
          <a:lstStyle/>
          <a:p>
            <a:fld id="{7A1760D3-50F7-B246-A873-FF07BDBB09F0}" type="datetimeFigureOut">
              <a:rPr lang="en-US" smtClean="0"/>
              <a:t>6/20/13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510413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510413"/>
            <a:ext cx="2133600" cy="273844"/>
          </a:xfrm>
        </p:spPr>
        <p:txBody>
          <a:bodyPr/>
          <a:lstStyle/>
          <a:p>
            <a:fld id="{405CAAC7-7D18-1B49-A3DB-3BDD9A510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314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510413"/>
            <a:ext cx="2133600" cy="273844"/>
          </a:xfrm>
        </p:spPr>
        <p:txBody>
          <a:bodyPr/>
          <a:lstStyle/>
          <a:p>
            <a:fld id="{7A1760D3-50F7-B246-A873-FF07BDBB09F0}" type="datetimeFigureOut">
              <a:rPr lang="en-US" smtClean="0"/>
              <a:t>6/20/13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510413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510413"/>
            <a:ext cx="2133600" cy="273844"/>
          </a:xfrm>
        </p:spPr>
        <p:txBody>
          <a:bodyPr/>
          <a:lstStyle/>
          <a:p>
            <a:fld id="{405CAAC7-7D18-1B49-A3DB-3BDD9A510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407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530963"/>
            <a:ext cx="2133600" cy="273844"/>
          </a:xfrm>
        </p:spPr>
        <p:txBody>
          <a:bodyPr/>
          <a:lstStyle/>
          <a:p>
            <a:fld id="{7A1760D3-50F7-B246-A873-FF07BDBB09F0}" type="datetimeFigureOut">
              <a:rPr lang="en-US" smtClean="0"/>
              <a:t>6/20/13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530963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530963"/>
            <a:ext cx="2133600" cy="273844"/>
          </a:xfrm>
        </p:spPr>
        <p:txBody>
          <a:bodyPr/>
          <a:lstStyle/>
          <a:p>
            <a:fld id="{405CAAC7-7D18-1B49-A3DB-3BDD9A510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88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530963"/>
            <a:ext cx="2133600" cy="273844"/>
          </a:xfrm>
        </p:spPr>
        <p:txBody>
          <a:bodyPr/>
          <a:lstStyle/>
          <a:p>
            <a:fld id="{7A1760D3-50F7-B246-A873-FF07BDBB09F0}" type="datetimeFigureOut">
              <a:rPr lang="en-US" smtClean="0"/>
              <a:t>6/20/13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530963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530963"/>
            <a:ext cx="2133600" cy="273844"/>
          </a:xfrm>
        </p:spPr>
        <p:txBody>
          <a:bodyPr/>
          <a:lstStyle/>
          <a:p>
            <a:fld id="{405CAAC7-7D18-1B49-A3DB-3BDD9A510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318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image" Target="file://localhost/Volumes/oLo_Server/%20work.NAS/hess2/Conferences/EPLC2013/ppt/master.page.jpg" TargetMode="External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4" Type="http://schemas.openxmlformats.org/officeDocument/2006/relationships/image" Target="file://localhost/Volumes/oLo_Server/%20work.NAS/hess2/Conferences/EPLC2013/ppt/bullets.ai" TargetMode="External"/><Relationship Id="rId4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emf"/><Relationship Id="rId10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9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6139" y="205979"/>
            <a:ext cx="8330665" cy="4593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6135" y="849313"/>
            <a:ext cx="8330664" cy="3745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2"/>
            <a:r>
              <a:rPr lang="en-US" dirty="0" smtClean="0"/>
              <a:t>Second level</a:t>
            </a:r>
          </a:p>
          <a:p>
            <a:pPr lvl="5"/>
            <a:r>
              <a:rPr lang="en-US" dirty="0" smtClean="0"/>
              <a:t>Third level</a:t>
            </a:r>
          </a:p>
          <a:p>
            <a:pPr lvl="6"/>
            <a:r>
              <a:rPr lang="en-US" dirty="0" smtClean="0"/>
              <a:t>Fourth level</a:t>
            </a:r>
          </a:p>
          <a:p>
            <a:pPr lvl="7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760D3-50F7-B246-A873-FF07BDBB09F0}" type="datetimeFigureOut">
              <a:rPr lang="en-US" smtClean="0"/>
              <a:t>6/20/13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CAAC7-7D18-1B49-A3DB-3BDD9A51028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master.page.jpg" descr="/Volumes/oLo_Server/ work.NAS/hess2/Conferences/EPLC2013/ppt/master.page.jpg"/>
          <p:cNvPicPr>
            <a:picLocks noChangeAspect="1"/>
          </p:cNvPicPr>
          <p:nvPr userDrawn="1"/>
        </p:nvPicPr>
        <p:blipFill>
          <a:blip r:embed="rId13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5861"/>
            <a:ext cx="9144000" cy="40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3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b="1" i="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200" indent="-457200" algn="l" defTabSz="457200" rtl="0" eaLnBrk="1" latinLnBrk="0" hangingPunct="1">
        <a:spcBef>
          <a:spcPts val="0"/>
        </a:spcBef>
        <a:buClr>
          <a:srgbClr val="008000"/>
        </a:buClr>
        <a:buSzPct val="120000"/>
        <a:buFont typeface="Wingdings" pitchFamily="2" charset="2"/>
        <a:buChar char="Ø"/>
        <a:defRPr sz="2800" b="1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891540" indent="-342900" algn="l" defTabSz="457200" rtl="0" eaLnBrk="1" latinLnBrk="0" hangingPunct="1">
        <a:spcBef>
          <a:spcPts val="0"/>
        </a:spcBef>
        <a:buClr>
          <a:srgbClr val="008000"/>
        </a:buClr>
        <a:buSzPct val="125000"/>
        <a:buFont typeface="Wingdings" pitchFamily="2" charset="2"/>
        <a:buChar char="§"/>
        <a:defRPr sz="200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891540" indent="-342900" algn="l" defTabSz="457200" rtl="0" eaLnBrk="1" latinLnBrk="0" hangingPunct="1">
        <a:spcBef>
          <a:spcPts val="0"/>
        </a:spcBef>
        <a:buClr>
          <a:srgbClr val="008000"/>
        </a:buClr>
        <a:buSzPct val="125000"/>
        <a:buFont typeface="Wingdings" pitchFamily="2" charset="2"/>
        <a:buChar char="§"/>
        <a:defRPr sz="2400" kern="1200" baseline="0">
          <a:solidFill>
            <a:srgbClr val="003300"/>
          </a:solidFill>
          <a:latin typeface="Helvetica"/>
          <a:ea typeface="+mn-ea"/>
          <a:cs typeface="+mn-cs"/>
        </a:defRPr>
      </a:lvl3pPr>
      <a:lvl4pPr marL="891540" indent="-342900" algn="l" defTabSz="457200" rtl="0" eaLnBrk="1" latinLnBrk="0" hangingPunct="1">
        <a:spcBef>
          <a:spcPts val="0"/>
        </a:spcBef>
        <a:buClr>
          <a:srgbClr val="008000"/>
        </a:buClr>
        <a:buSzPct val="125000"/>
        <a:buFont typeface="Wingdings" pitchFamily="2" charset="2"/>
        <a:buChar char="§"/>
        <a:defRPr sz="2000" kern="1200" baseline="0">
          <a:solidFill>
            <a:schemeClr val="tx1"/>
          </a:solidFill>
          <a:latin typeface="Helvetica"/>
          <a:ea typeface="+mn-ea"/>
          <a:cs typeface="+mn-cs"/>
        </a:defRPr>
      </a:lvl4pPr>
      <a:lvl5pPr marL="891540" indent="-342900" algn="l" defTabSz="457200" rtl="0" eaLnBrk="1" latinLnBrk="0" hangingPunct="1">
        <a:spcBef>
          <a:spcPts val="0"/>
        </a:spcBef>
        <a:buClr>
          <a:srgbClr val="008000"/>
        </a:buClr>
        <a:buSzPct val="125000"/>
        <a:buFont typeface="Wingdings" pitchFamily="2" charset="2"/>
        <a:buChar char="§"/>
        <a:defRPr sz="180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138238" indent="-223838" algn="l" defTabSz="457200" rtl="0" eaLnBrk="1" latinLnBrk="0" hangingPunct="1">
        <a:spcBef>
          <a:spcPct val="20000"/>
        </a:spcBef>
        <a:buClr>
          <a:srgbClr val="008000"/>
        </a:buClr>
        <a:buSzPct val="120000"/>
        <a:buFont typeface="Courier New" pitchFamily="49" charset="0"/>
        <a:buChar char="o"/>
        <a:defRPr sz="2000" kern="1200">
          <a:solidFill>
            <a:srgbClr val="003300"/>
          </a:solidFill>
          <a:latin typeface="+mn-lt"/>
          <a:ea typeface="+mn-ea"/>
          <a:cs typeface="+mn-cs"/>
        </a:defRPr>
      </a:lvl6pPr>
      <a:lvl7pPr marL="1428750" indent="-227013" algn="l" defTabSz="457200" rtl="0" eaLnBrk="1" latinLnBrk="0" hangingPunct="1">
        <a:spcBef>
          <a:spcPct val="20000"/>
        </a:spcBef>
        <a:buClr>
          <a:srgbClr val="008000"/>
        </a:buClr>
        <a:buSzPct val="120000"/>
        <a:buFont typeface="Arial"/>
        <a:buChar char="•"/>
        <a:defRPr sz="1800" kern="1200">
          <a:solidFill>
            <a:srgbClr val="003300"/>
          </a:solidFill>
          <a:latin typeface="+mn-lt"/>
          <a:ea typeface="+mn-ea"/>
          <a:cs typeface="+mn-cs"/>
        </a:defRPr>
      </a:lvl7pPr>
      <a:lvl8pPr marL="1712913" indent="-228600" algn="l" defTabSz="457200" rtl="0" eaLnBrk="1" latinLnBrk="0" hangingPunct="1">
        <a:spcBef>
          <a:spcPct val="20000"/>
        </a:spcBef>
        <a:buClr>
          <a:srgbClr val="008000"/>
        </a:buClr>
        <a:buSzPct val="120000"/>
        <a:buFont typeface="Arial"/>
        <a:buChar char="•"/>
        <a:defRPr sz="1600" kern="1200">
          <a:solidFill>
            <a:srgbClr val="003300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5932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391" y="849313"/>
            <a:ext cx="8548408" cy="3745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760D3-50F7-B246-A873-FF07BDBB09F0}" type="datetimeFigureOut">
              <a:rPr lang="en-US" smtClean="0"/>
              <a:t>6/20/13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CAAC7-7D18-1B49-A3DB-3BDD9A510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120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400" b="1" i="0" kern="1200">
          <a:solidFill>
            <a:schemeClr val="tx1"/>
          </a:solidFill>
          <a:latin typeface="Helvetica"/>
          <a:ea typeface="+mj-ea"/>
          <a:cs typeface="+mj-cs"/>
        </a:defRPr>
      </a:lvl1pPr>
    </p:titleStyle>
    <p:bodyStyle>
      <a:lvl1pPr marL="457200" indent="-457200" algn="l" defTabSz="457200" rtl="0" eaLnBrk="1" latinLnBrk="0" hangingPunct="1">
        <a:spcBef>
          <a:spcPts val="0"/>
        </a:spcBef>
        <a:buClrTx/>
        <a:buSzPct val="199000"/>
        <a:buFontTx/>
        <a:buBlip>
          <a:blip r:embed="rId13"/>
        </a:buBlip>
        <a:defRPr sz="3200" kern="1200" baseline="0">
          <a:solidFill>
            <a:schemeClr val="tx1"/>
          </a:solidFill>
          <a:latin typeface="Helvetica"/>
          <a:ea typeface="+mn-ea"/>
          <a:cs typeface="+mn-cs"/>
        </a:defRPr>
      </a:lvl1pPr>
      <a:lvl2pPr marL="548640" indent="0" algn="l" defTabSz="457200" rtl="0" eaLnBrk="1" latinLnBrk="0" hangingPunct="1">
        <a:spcBef>
          <a:spcPts val="0"/>
        </a:spcBef>
        <a:buClrTx/>
        <a:buSzPct val="199000"/>
        <a:buFontTx/>
        <a:buBlip>
          <a:blip r:embed="rId13"/>
        </a:buBlip>
        <a:defRPr sz="2800" kern="1200" baseline="0">
          <a:solidFill>
            <a:schemeClr val="tx1"/>
          </a:solidFill>
          <a:latin typeface="Helvetica"/>
          <a:ea typeface="+mn-ea"/>
          <a:cs typeface="+mn-cs"/>
        </a:defRPr>
      </a:lvl2pPr>
      <a:lvl3pPr marL="548640" indent="0" algn="l" defTabSz="457200" rtl="0" eaLnBrk="1" latinLnBrk="0" hangingPunct="1">
        <a:spcBef>
          <a:spcPts val="0"/>
        </a:spcBef>
        <a:buClrTx/>
        <a:buSzPct val="199000"/>
        <a:buFontTx/>
        <a:buBlip>
          <a:blip r:embed="rId13"/>
        </a:buBlip>
        <a:defRPr sz="2400" kern="1200" baseline="0">
          <a:solidFill>
            <a:schemeClr val="tx1"/>
          </a:solidFill>
          <a:latin typeface="Helvetica"/>
          <a:ea typeface="+mn-ea"/>
          <a:cs typeface="+mn-cs"/>
        </a:defRPr>
      </a:lvl3pPr>
      <a:lvl4pPr marL="548640" indent="0" algn="l" defTabSz="457200" rtl="0" eaLnBrk="1" latinLnBrk="0" hangingPunct="1">
        <a:spcBef>
          <a:spcPts val="0"/>
        </a:spcBef>
        <a:buClrTx/>
        <a:buSzPct val="199000"/>
        <a:buFontTx/>
        <a:buBlip>
          <a:blip r:link="rId14"/>
        </a:buBlip>
        <a:defRPr sz="2000" kern="1200" baseline="0">
          <a:solidFill>
            <a:schemeClr val="tx1"/>
          </a:solidFill>
          <a:latin typeface="Helvetica"/>
          <a:ea typeface="+mn-ea"/>
          <a:cs typeface="+mn-cs"/>
        </a:defRPr>
      </a:lvl4pPr>
      <a:lvl5pPr marL="548640" indent="0" algn="l" defTabSz="457200" rtl="0" eaLnBrk="1" latinLnBrk="0" hangingPunct="1">
        <a:spcBef>
          <a:spcPts val="0"/>
        </a:spcBef>
        <a:buClrTx/>
        <a:buSzPct val="199000"/>
        <a:buFontTx/>
        <a:buBlip>
          <a:blip r:link="rId14"/>
        </a:buBlip>
        <a:defRPr sz="2000" kern="1200" baseline="0">
          <a:solidFill>
            <a:schemeClr val="tx1"/>
          </a:solidFill>
          <a:latin typeface="Helvetic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3" Type="http://schemas.openxmlformats.org/officeDocument/2006/relationships/image" Target="file://localhost/Volumes/oLo_Server/%20work.NAS/hess2/Conferences/EPLC2013/ppt/TITLE.slide.jpg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3" Type="http://schemas.openxmlformats.org/officeDocument/2006/relationships/image" Target="file://localhost/Volumes/oLo_Server/%20work.NAS/hess2/Conferences/EPLC2013/ppt/CHAPTER.slide.Onshore.jpg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3" Type="http://schemas.openxmlformats.org/officeDocument/2006/relationships/image" Target="file://localhost/Volumes/oLo_Server/%20work.NAS/hess2/Conferences/EPLC2013/ppt/CHAPTER.slide.Offshore.jpg" TargetMode="Externa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3" Type="http://schemas.openxmlformats.org/officeDocument/2006/relationships/image" Target="file://localhost/Volumes/oLo_Server/%20work.NAS/hess2/Conferences/EPLC2013/ppt/CHAPTER.slide.Exploration.jpg" TargetMode="Externa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3" Type="http://schemas.openxmlformats.org/officeDocument/2006/relationships/image" Target="file://localhost/Volumes/oLo_Server/%20work.NAS/hess2/Conferences/EPLC2013/ppt/CHAPTER.slide.Services.jpg" TargetMode="Externa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3" Type="http://schemas.openxmlformats.org/officeDocument/2006/relationships/image" Target="file://localhost/Volumes/oLo_Server/%20work.NAS/hess2/art/awards/NDakota_Marriott_104193_IMG_0053_20120710.jpg" TargetMode="Externa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3" Type="http://schemas.openxmlformats.org/officeDocument/2006/relationships/image" Target="file://localhost/Volumes/oLo_Server/%20work.NAS/hess2/art/EG_Morrison_10363_Okume_C__1161_20090926.jpg" TargetMode="Externa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69184" y="3597040"/>
            <a:ext cx="7247878" cy="459324"/>
          </a:xfrm>
        </p:spPr>
        <p:txBody>
          <a:bodyPr>
            <a:normAutofit/>
          </a:bodyPr>
          <a:lstStyle/>
          <a:p>
            <a:r>
              <a:rPr lang="en-US" sz="2600" dirty="0" smtClean="0">
                <a:solidFill>
                  <a:schemeClr val="bg1"/>
                </a:solidFill>
              </a:rPr>
              <a:t>SECTION TITLE HERE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69184" y="4019550"/>
            <a:ext cx="7247878" cy="45932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Helvetica"/>
                <a:ea typeface="+mj-ea"/>
                <a:cs typeface="+mj-cs"/>
              </a:defRPr>
            </a:lvl1pPr>
          </a:lstStyle>
          <a:p>
            <a:r>
              <a:rPr lang="en-US" sz="1400" b="0" dirty="0" smtClean="0">
                <a:solidFill>
                  <a:schemeClr val="bg1"/>
                </a:solidFill>
              </a:rPr>
              <a:t>SUPPORT LINE GOES HERE</a:t>
            </a:r>
            <a:endParaRPr lang="en-US" sz="1400" b="0" dirty="0">
              <a:solidFill>
                <a:schemeClr val="bg1"/>
              </a:solidFill>
            </a:endParaRPr>
          </a:p>
        </p:txBody>
      </p:sp>
      <p:pic>
        <p:nvPicPr>
          <p:cNvPr id="2" name="TITLE.slide.jpg" descr="/Volumes/oLo_Server/ work.NAS/hess2/Conferences/EPLC2013/ppt/TITLE.slide.jp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888" y="0"/>
            <a:ext cx="9259887" cy="51435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000359" y="3692085"/>
            <a:ext cx="7247878" cy="45932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Helvetica"/>
                <a:ea typeface="+mj-ea"/>
                <a:cs typeface="+mj-cs"/>
              </a:defRPr>
            </a:lvl1pPr>
          </a:lstStyle>
          <a:p>
            <a:r>
              <a:rPr lang="en-US" sz="2600" dirty="0" smtClean="0">
                <a:solidFill>
                  <a:schemeClr val="bg1"/>
                </a:solidFill>
              </a:rPr>
              <a:t>PRESENTATION TITLE HERE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00359" y="4114595"/>
            <a:ext cx="7247878" cy="45932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Helvetica"/>
                <a:ea typeface="+mj-ea"/>
                <a:cs typeface="+mj-cs"/>
              </a:defRPr>
            </a:lvl1pPr>
          </a:lstStyle>
          <a:p>
            <a:r>
              <a:rPr lang="en-US" sz="1400" b="0" dirty="0" smtClean="0">
                <a:solidFill>
                  <a:schemeClr val="bg1"/>
                </a:solidFill>
              </a:rPr>
              <a:t>SUPPORT LINE GOES HERE</a:t>
            </a:r>
            <a:endParaRPr lang="en-US" sz="1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007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APTER.slide.Onshore.jpg" descr="/Volumes/oLo_Server/ work.NAS/hess2/Conferences/EPLC2013/ppt/CHAPTER.slide.Onshore.jp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184" y="3597040"/>
            <a:ext cx="7247878" cy="459324"/>
          </a:xfrm>
        </p:spPr>
        <p:txBody>
          <a:bodyPr>
            <a:normAutofit/>
          </a:bodyPr>
          <a:lstStyle/>
          <a:p>
            <a:r>
              <a:rPr lang="en-US" sz="2600" dirty="0" smtClean="0">
                <a:solidFill>
                  <a:schemeClr val="bg1"/>
                </a:solidFill>
              </a:rPr>
              <a:t>SECTION </a:t>
            </a:r>
            <a:r>
              <a:rPr lang="en-US" sz="2600" dirty="0" smtClean="0">
                <a:solidFill>
                  <a:schemeClr val="bg1"/>
                </a:solidFill>
              </a:rPr>
              <a:t>TITLE GOES HERE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69184" y="4019550"/>
            <a:ext cx="7247878" cy="45932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Helvetica"/>
                <a:ea typeface="+mj-ea"/>
                <a:cs typeface="+mj-cs"/>
              </a:defRPr>
            </a:lvl1pPr>
          </a:lstStyle>
          <a:p>
            <a:r>
              <a:rPr lang="en-US" sz="1400" b="0" dirty="0" smtClean="0">
                <a:solidFill>
                  <a:schemeClr val="bg1"/>
                </a:solidFill>
              </a:rPr>
              <a:t>SUPPORT LINE GOES HERE</a:t>
            </a:r>
            <a:endParaRPr lang="en-US" sz="1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799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HAPTER.slide.Offshore.jpg" descr="/Volumes/oLo_Server/ work.NAS/hess2/Conferences/EPLC2013/ppt/CHAPTER.slide.Offshore.jp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069184" y="3597040"/>
            <a:ext cx="7247878" cy="45932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Helvetica"/>
                <a:ea typeface="+mj-ea"/>
                <a:cs typeface="+mj-cs"/>
              </a:defRPr>
            </a:lvl1pPr>
          </a:lstStyle>
          <a:p>
            <a:r>
              <a:rPr lang="en-US" sz="2600" dirty="0">
                <a:solidFill>
                  <a:schemeClr val="bg1"/>
                </a:solidFill>
              </a:rPr>
              <a:t>SECTION TITLE GOES HERE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069184" y="4019550"/>
            <a:ext cx="7247878" cy="45932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Helvetica"/>
                <a:ea typeface="+mj-ea"/>
                <a:cs typeface="+mj-cs"/>
              </a:defRPr>
            </a:lvl1pPr>
          </a:lstStyle>
          <a:p>
            <a:r>
              <a:rPr lang="en-US" sz="1400" b="0" dirty="0" smtClean="0">
                <a:solidFill>
                  <a:schemeClr val="bg1"/>
                </a:solidFill>
              </a:rPr>
              <a:t>SUPPORT LINE GOES HERE</a:t>
            </a:r>
            <a:endParaRPr lang="en-US" sz="1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202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APTER.slide.Exploration.jpg" descr="/Volumes/oLo_Server/ work.NAS/hess2/Conferences/EPLC2013/ppt/CHAPTER.slide.Exploration.jp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069184" y="3597040"/>
            <a:ext cx="7247878" cy="45932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Helvetica"/>
                <a:ea typeface="+mj-ea"/>
                <a:cs typeface="+mj-cs"/>
              </a:defRPr>
            </a:lvl1pPr>
          </a:lstStyle>
          <a:p>
            <a:r>
              <a:rPr lang="en-US" sz="2600" dirty="0">
                <a:solidFill>
                  <a:schemeClr val="bg1"/>
                </a:solidFill>
              </a:rPr>
              <a:t>SECTION TITLE GOES HERE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069184" y="4019550"/>
            <a:ext cx="7247878" cy="45932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Helvetica"/>
                <a:ea typeface="+mj-ea"/>
                <a:cs typeface="+mj-cs"/>
              </a:defRPr>
            </a:lvl1pPr>
          </a:lstStyle>
          <a:p>
            <a:r>
              <a:rPr lang="en-US" sz="1400" b="0" dirty="0" smtClean="0">
                <a:solidFill>
                  <a:schemeClr val="bg1"/>
                </a:solidFill>
              </a:rPr>
              <a:t>SUPPORT LINE GOES HERE</a:t>
            </a:r>
            <a:endParaRPr lang="en-US" sz="1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207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APTER.slide.Services.jpg" descr="/Volumes/oLo_Server/ work.NAS/hess2/Conferences/EPLC2013/ppt/CHAPTER.slide.Services.jp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69184" y="3597040"/>
            <a:ext cx="7247878" cy="459324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chemeClr val="bg1"/>
                </a:solidFill>
              </a:rPr>
              <a:t>SECTION TITLE GOES HERE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069184" y="4019550"/>
            <a:ext cx="7247878" cy="45932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Helvetica"/>
                <a:ea typeface="+mj-ea"/>
                <a:cs typeface="+mj-cs"/>
              </a:defRPr>
            </a:lvl1pPr>
          </a:lstStyle>
          <a:p>
            <a:r>
              <a:rPr lang="en-US" sz="1400" b="0" dirty="0" smtClean="0">
                <a:solidFill>
                  <a:schemeClr val="bg1"/>
                </a:solidFill>
              </a:rPr>
              <a:t>SUPPORT LINE GOES HERE</a:t>
            </a:r>
            <a:endParaRPr lang="en-US" sz="1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447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hairmans.award.safety.exc.Vignette.sml.psd" descr="/Volumes/oLo_Server/ work.NAS/hess2/art/awards/chairmans.award.safety.exc.Vignette.sml.ps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37" b="27329"/>
          <a:stretch/>
        </p:blipFill>
        <p:spPr>
          <a:xfrm>
            <a:off x="-2" y="1027767"/>
            <a:ext cx="9144001" cy="32740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61311" y="3378502"/>
            <a:ext cx="2008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LB Helvetica Black"/>
                <a:cs typeface="LB Helvetica Black"/>
              </a:rPr>
              <a:t>2012</a:t>
            </a:r>
            <a:endParaRPr lang="en-US" sz="5400" dirty="0">
              <a:solidFill>
                <a:schemeClr val="bg1"/>
              </a:solidFill>
              <a:latin typeface="LB Helvetica Black"/>
              <a:cs typeface="LB Helvetica Blac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" y="260952"/>
            <a:ext cx="91440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LB Helvetica Black"/>
                <a:cs typeface="LB Helvetica Black"/>
              </a:rPr>
              <a:t>President Award for Safety Excellence</a:t>
            </a:r>
            <a:endParaRPr lang="en-US" sz="3200" dirty="0">
              <a:latin typeface="LB Helvetica Black"/>
              <a:cs typeface="LB Helvetica Black"/>
            </a:endParaRPr>
          </a:p>
        </p:txBody>
      </p:sp>
    </p:spTree>
    <p:extLst>
      <p:ext uri="{BB962C8B-B14F-4D97-AF65-F5344CB8AC3E}">
        <p14:creationId xmlns:p14="http://schemas.microsoft.com/office/powerpoint/2010/main" val="3195477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"/>
            <a:ext cx="9144000" cy="1045925"/>
          </a:xfrm>
          <a:prstGeom prst="rect">
            <a:avLst/>
          </a:prstGeom>
          <a:gradFill flip="none" rotWithShape="1">
            <a:gsLst>
              <a:gs pos="2600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654554" y="1045927"/>
            <a:ext cx="4497767" cy="3270589"/>
          </a:xfrm>
          <a:prstGeom prst="rect">
            <a:avLst/>
          </a:prstGeom>
          <a:gradFill flip="none" rotWithShape="1">
            <a:gsLst>
              <a:gs pos="0">
                <a:srgbClr val="4C6D39"/>
              </a:gs>
              <a:gs pos="100000">
                <a:srgbClr val="9BAD87"/>
              </a:gs>
            </a:gsLst>
            <a:lin ang="606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68E6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" y="169451"/>
            <a:ext cx="9110801" cy="646331"/>
          </a:xfrm>
          <a:prstGeom prst="rect">
            <a:avLst/>
          </a:prstGeom>
          <a:solidFill>
            <a:schemeClr val="bg1"/>
          </a:solidFill>
          <a:effectLst>
            <a:outerShdw blurRad="28575" dist="279400" dir="5400000" sx="22000" sy="22000" algn="ctr" rotWithShape="0">
              <a:prstClr val="black">
                <a:alpha val="40000"/>
              </a:prstClr>
            </a:outerShdw>
            <a:softEdge rad="838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The North Dakota Wells Base Team</a:t>
            </a:r>
            <a:endParaRPr lang="en-US" sz="36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59268" y="2466248"/>
            <a:ext cx="4398144" cy="240065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15000" dirty="0" smtClean="0">
                <a:solidFill>
                  <a:schemeClr val="bg1"/>
                </a:solidFill>
                <a:latin typeface="LB Helvetica Black"/>
                <a:cs typeface="LB Helvetica Black"/>
              </a:rPr>
              <a:t>0</a:t>
            </a:r>
            <a:endParaRPr lang="en-US" sz="15000" dirty="0">
              <a:solidFill>
                <a:schemeClr val="bg1"/>
              </a:solidFill>
              <a:latin typeface="LB Helvetica Black"/>
              <a:cs typeface="LB Helvetica Black"/>
            </a:endParaRPr>
          </a:p>
        </p:txBody>
      </p:sp>
      <p:pic>
        <p:nvPicPr>
          <p:cNvPr id="3" name="NDakota_Marriott_104193_IMG_0053_20120710.jpg" descr="/Volumes/oLo_Server/ work.NAS/hess2/art/awards/NDakota_Marriott_104193_IMG_0053_20120710.jpg"/>
          <p:cNvPicPr>
            <a:picLocks noGrp="1" noChangeAspect="1"/>
          </p:cNvPicPr>
          <p:nvPr>
            <p:ph idx="1"/>
          </p:nvPr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8" t="11182" r="12570" b="1675"/>
          <a:stretch/>
        </p:blipFill>
        <p:spPr>
          <a:xfrm>
            <a:off x="-1" y="1045927"/>
            <a:ext cx="4654551" cy="3270589"/>
          </a:xfrm>
        </p:spPr>
      </p:pic>
      <p:sp>
        <p:nvSpPr>
          <p:cNvPr id="13" name="TextBox 12"/>
          <p:cNvSpPr txBox="1"/>
          <p:nvPr/>
        </p:nvSpPr>
        <p:spPr>
          <a:xfrm>
            <a:off x="4712656" y="814351"/>
            <a:ext cx="12201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chemeClr val="bg1"/>
                </a:solidFill>
                <a:latin typeface="LB Helvetica Black"/>
                <a:cs typeface="LB Helvetica Black"/>
              </a:rPr>
              <a:t>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34047" y="1726605"/>
            <a:ext cx="268935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 smtClean="0">
                <a:solidFill>
                  <a:schemeClr val="bg1"/>
                </a:solidFill>
                <a:latin typeface="Helvetica"/>
                <a:cs typeface="Helvetica"/>
              </a:rPr>
              <a:t>Recordable </a:t>
            </a:r>
          </a:p>
          <a:p>
            <a:r>
              <a:rPr lang="en-US" sz="3100" b="1" dirty="0" smtClean="0">
                <a:solidFill>
                  <a:schemeClr val="bg1"/>
                </a:solidFill>
                <a:latin typeface="Helvetica"/>
                <a:cs typeface="Helvetica"/>
              </a:rPr>
              <a:t>Injuries</a:t>
            </a:r>
            <a:endParaRPr lang="en-US" sz="31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91753" y="2913649"/>
            <a:ext cx="408357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i="1" dirty="0" smtClean="0">
                <a:latin typeface="Helvetica"/>
                <a:cs typeface="Helvetica"/>
              </a:rPr>
              <a:t>490 days, 16 rigs,</a:t>
            </a:r>
          </a:p>
          <a:p>
            <a:r>
              <a:rPr lang="en-US" sz="2300" i="1" dirty="0" smtClean="0">
                <a:latin typeface="Helvetica"/>
                <a:cs typeface="Helvetica"/>
              </a:rPr>
              <a:t>crew experience 3 years avg.</a:t>
            </a:r>
            <a:endParaRPr lang="en-US" sz="2300" i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76790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residents.award.smallVinette1.psd" descr="/Volumes/oLo_Server/ work.NAS/hess2/art/awards/presidents.award.smallVinette1.ps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9" t="22154" r="-3249" b="25948"/>
          <a:stretch/>
        </p:blipFill>
        <p:spPr>
          <a:xfrm>
            <a:off x="-1" y="1027768"/>
            <a:ext cx="9453663" cy="32871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41313"/>
            <a:ext cx="9110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latin typeface="LB Helvetica Black"/>
                <a:cs typeface="LB Helvetica Black"/>
              </a:rPr>
              <a:t>CEO Award for Safety Excellence</a:t>
            </a:r>
            <a:endParaRPr lang="en-US" sz="3400" dirty="0">
              <a:latin typeface="LB Helvetica Black"/>
              <a:cs typeface="LB Helvetica Blac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7511" y="3378502"/>
            <a:ext cx="2008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LB Helvetica Black"/>
                <a:cs typeface="LB Helvetica Black"/>
              </a:rPr>
              <a:t>2012</a:t>
            </a:r>
            <a:endParaRPr lang="en-US" sz="5400" dirty="0">
              <a:solidFill>
                <a:schemeClr val="bg1"/>
              </a:solidFill>
              <a:latin typeface="LB Helvetica Black"/>
              <a:cs typeface="LB Helvetica Black"/>
            </a:endParaRPr>
          </a:p>
        </p:txBody>
      </p:sp>
    </p:spTree>
    <p:extLst>
      <p:ext uri="{BB962C8B-B14F-4D97-AF65-F5344CB8AC3E}">
        <p14:creationId xmlns:p14="http://schemas.microsoft.com/office/powerpoint/2010/main" val="3607425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"/>
            <a:ext cx="9144000" cy="1045925"/>
          </a:xfrm>
          <a:prstGeom prst="rect">
            <a:avLst/>
          </a:prstGeom>
          <a:gradFill flip="none" rotWithShape="1">
            <a:gsLst>
              <a:gs pos="2600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654554" y="1045927"/>
            <a:ext cx="4497767" cy="3270589"/>
          </a:xfrm>
          <a:prstGeom prst="rect">
            <a:avLst/>
          </a:prstGeom>
          <a:gradFill flip="none" rotWithShape="1">
            <a:gsLst>
              <a:gs pos="0">
                <a:srgbClr val="4C6D39"/>
              </a:gs>
              <a:gs pos="100000">
                <a:srgbClr val="9BAD87"/>
              </a:gs>
            </a:gsLst>
            <a:lin ang="606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68E6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" y="169451"/>
            <a:ext cx="9110801" cy="646331"/>
          </a:xfrm>
          <a:prstGeom prst="rect">
            <a:avLst/>
          </a:prstGeom>
          <a:solidFill>
            <a:schemeClr val="bg1"/>
          </a:solidFill>
          <a:effectLst>
            <a:outerShdw blurRad="28575" dist="279400" dir="5400000" sx="22000" sy="22000" algn="ctr" rotWithShape="0">
              <a:prstClr val="black">
                <a:alpha val="40000"/>
              </a:prstClr>
            </a:outerShdw>
            <a:softEdge rad="838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The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Okume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 Team: Equatorial Guinea</a:t>
            </a:r>
            <a:endParaRPr lang="en-US" sz="36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6" name="EG_Morrison_10363_Okume_C__1161_20090926.jpg" descr="/Volumes/oLo_Server/ work.NAS/hess2/art/EG_Morrison_10363_Okume_C__1161_20090926.jpg"/>
          <p:cNvPicPr>
            <a:picLocks noGrp="1" noChangeAspect="1"/>
          </p:cNvPicPr>
          <p:nvPr>
            <p:ph idx="1"/>
          </p:nvPr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6" t="6399" r="240" b="-51"/>
          <a:stretch/>
        </p:blipFill>
        <p:spPr>
          <a:xfrm>
            <a:off x="-12428" y="1045927"/>
            <a:ext cx="4666978" cy="3270589"/>
          </a:xfrm>
        </p:spPr>
      </p:pic>
      <p:sp>
        <p:nvSpPr>
          <p:cNvPr id="7" name="TextBox 6"/>
          <p:cNvSpPr txBox="1"/>
          <p:nvPr/>
        </p:nvSpPr>
        <p:spPr>
          <a:xfrm>
            <a:off x="4712656" y="814351"/>
            <a:ext cx="12201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chemeClr val="bg1"/>
                </a:solidFill>
                <a:latin typeface="LB Helvetica Black"/>
                <a:cs typeface="LB Helvetica Black"/>
              </a:rPr>
              <a:t>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34047" y="1726605"/>
            <a:ext cx="268935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 smtClean="0">
                <a:solidFill>
                  <a:schemeClr val="bg1"/>
                </a:solidFill>
                <a:latin typeface="Helvetica"/>
                <a:cs typeface="Helvetica"/>
              </a:rPr>
              <a:t>Recordable </a:t>
            </a:r>
          </a:p>
          <a:p>
            <a:r>
              <a:rPr lang="en-US" sz="3100" b="1" dirty="0" smtClean="0">
                <a:solidFill>
                  <a:schemeClr val="bg1"/>
                </a:solidFill>
                <a:latin typeface="Helvetica"/>
                <a:cs typeface="Helvetica"/>
              </a:rPr>
              <a:t>Injuries</a:t>
            </a:r>
            <a:endParaRPr lang="en-US" sz="31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91757" y="2913649"/>
            <a:ext cx="418164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i="1" dirty="0" smtClean="0">
                <a:latin typeface="Helvetica"/>
                <a:cs typeface="Helvetica"/>
              </a:rPr>
              <a:t>More than 5 Years and</a:t>
            </a:r>
          </a:p>
          <a:p>
            <a:r>
              <a:rPr lang="en-US" sz="2300" i="1" dirty="0" smtClean="0">
                <a:latin typeface="Helvetica"/>
                <a:cs typeface="Helvetica"/>
              </a:rPr>
              <a:t>1.7 million man-hours worked!</a:t>
            </a:r>
            <a:endParaRPr lang="en-US" sz="2300" i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36096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101</Words>
  <Application>Microsoft Macintosh PowerPoint</Application>
  <PresentationFormat>On-screen Show (16:9)</PresentationFormat>
  <Paragraphs>29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1_Office Theme</vt:lpstr>
      <vt:lpstr>Office Theme</vt:lpstr>
      <vt:lpstr>SECTION TITLE HERE</vt:lpstr>
      <vt:lpstr>SECTION TITLE GOES HERE</vt:lpstr>
      <vt:lpstr>PowerPoint Presentation</vt:lpstr>
      <vt:lpstr>PowerPoint Presentation</vt:lpstr>
      <vt:lpstr>SECTION TITLE GOES HERE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. .</dc:creator>
  <cp:lastModifiedBy>. .</cp:lastModifiedBy>
  <cp:revision>33</cp:revision>
  <dcterms:created xsi:type="dcterms:W3CDTF">2013-06-07T13:36:41Z</dcterms:created>
  <dcterms:modified xsi:type="dcterms:W3CDTF">2013-06-20T18:14:53Z</dcterms:modified>
</cp:coreProperties>
</file>