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344" y="-40"/>
      </p:cViewPr>
      <p:guideLst>
        <p:guide orient="horz" pos="2136"/>
        <p:guide pos="29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theme" Target="theme/theme1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2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6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C67DB-27D8-0A42-80E5-DAC74A26E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871D7-7138-CC4E-A2AB-9F17365A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9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3" Type="http://schemas.openxmlformats.org/officeDocument/2006/relationships/image" Target="file://localhost/Volumes/oLo_Server/%20work.NAS/hess2/Conferences/EPLC2013/ppt/TITLE.slide.jp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3" Type="http://schemas.openxmlformats.org/officeDocument/2006/relationships/image" Target="file://localhost/Volumes/oLo_Server/%20work.NAS/hess2/Conferences/EPLC2013/ppt/CHAPTER.slide.Onshore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3" Type="http://schemas.openxmlformats.org/officeDocument/2006/relationships/image" Target="file://localhost/Volumes/oLo_Server/%20work.NAS/hess2/Conferences/EPLC2013/ppt/CHAPTER.slide.Offshore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3" Type="http://schemas.openxmlformats.org/officeDocument/2006/relationships/image" Target="file://localhost/Volumes/oLo_Server/%20work.NAS/hess2/Conferences/EPLC2013/ppt/CHAPTER.slide.Exploration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3" Type="http://schemas.openxmlformats.org/officeDocument/2006/relationships/image" Target="file://localhost/Volumes/oLo_Server/%20work.NAS/hess2/Conferences/EPLC2013/ppt/CHAPTER.slide.Services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3" Type="http://schemas.openxmlformats.org/officeDocument/2006/relationships/image" Target="file://localhost/Volumes/oLo_Server/%20work.NAS/hess2/art/awards/NDakota_Marriott_104193_IMG_0053_20120710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3" Type="http://schemas.openxmlformats.org/officeDocument/2006/relationships/image" Target="file://localhost/Volumes/oLo_Server/%20work.NAS/hess2/art/EG_Morrison_10363_Okume_C__1161_20090926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TLE.slide.jpg" descr="/Volumes/oLo_Server/ work.NAS/hess2/Conferences/EPLC2013/ppt/TITLE.slide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"/>
          <a:stretch/>
        </p:blipFill>
        <p:spPr>
          <a:xfrm>
            <a:off x="0" y="634931"/>
            <a:ext cx="9144000" cy="51371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6247" y="444244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PRESENTATION 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6247" y="486495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4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PTER.slide.Onshore.jpg" descr="/Volumes/oLo_Server/ work.NAS/hess2/Conferences/EPLC2013/ppt/CHAPTER.slide.Onshor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92"/>
            <a:ext cx="9144000" cy="51435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16247" y="444244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SECTION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16247" y="486495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27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PTER.slide.Offshore.jpg" descr="/Volumes/oLo_Server/ work.NAS/hess2/Conferences/EPLC2013/ppt/CHAPTER.slide.Offshor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35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16247" y="444244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SECTION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6247" y="486495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1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PTER.slide.Exploration.jpg" descr="/Volumes/oLo_Server/ work.NAS/hess2/Conferences/EPLC2013/ppt/CHAPTER.slide.Exploration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93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6247" y="444244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SECTION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6247" y="486495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1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PTER.slide.Services.jpg" descr="/Volumes/oLo_Server/ work.NAS/hess2/Conferences/EPLC2013/ppt/CHAPTER.slide.Services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37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6247" y="444244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SECTION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6247" y="486495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irmans.award.safety.exc.Vignette.sml.psd" descr="/Volumes/oLo_Server/ work.NAS/hess2/art/awards/chairmans.award.safety.exc.Vignette.sml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b="13070"/>
          <a:stretch/>
        </p:blipFill>
        <p:spPr>
          <a:xfrm>
            <a:off x="-2" y="1032798"/>
            <a:ext cx="9144001" cy="4815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1311" y="4924548"/>
            <a:ext cx="20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2012</a:t>
            </a:r>
            <a:endParaRPr lang="en-US" sz="54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299401"/>
            <a:ext cx="9144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B Helvetica Black"/>
                <a:cs typeface="LB Helvetica Black"/>
              </a:rPr>
              <a:t>President Award for Safety Excellence</a:t>
            </a:r>
            <a:endParaRPr lang="en-US" sz="3200" dirty="0">
              <a:latin typeface="LB Helvetica Black"/>
              <a:cs typeface="LB Helvetica Black"/>
            </a:endParaRPr>
          </a:p>
        </p:txBody>
      </p:sp>
    </p:spTree>
    <p:extLst>
      <p:ext uri="{BB962C8B-B14F-4D97-AF65-F5344CB8AC3E}">
        <p14:creationId xmlns:p14="http://schemas.microsoft.com/office/powerpoint/2010/main" val="298920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45925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13276" y="1000072"/>
            <a:ext cx="4539046" cy="4847808"/>
          </a:xfrm>
          <a:prstGeom prst="rect">
            <a:avLst/>
          </a:prstGeom>
          <a:gradFill flip="none" rotWithShape="1">
            <a:gsLst>
              <a:gs pos="0">
                <a:srgbClr val="4C6D39"/>
              </a:gs>
              <a:gs pos="100000">
                <a:srgbClr val="9BAD87"/>
              </a:gs>
            </a:gsLst>
            <a:lin ang="6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8E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69449"/>
            <a:ext cx="9110801" cy="646331"/>
          </a:xfrm>
          <a:prstGeom prst="rect">
            <a:avLst/>
          </a:prstGeom>
          <a:solidFill>
            <a:schemeClr val="bg1"/>
          </a:solidFill>
          <a:effectLst>
            <a:outerShdw blurRad="28575" dist="279400" dir="5400000" sx="22000" sy="22000" algn="ctr" rotWithShape="0">
              <a:prstClr val="black">
                <a:alpha val="40000"/>
              </a:prstClr>
            </a:outerShdw>
            <a:softEdge rad="838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 North Dakota Wells Base Team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8" name="NDakota_Marriott_104193_IMG_0053_20120710.jpg" descr="/Volumes/oLo_Server/ work.NAS/hess2/art/awards/NDakota_Marriott_104193_IMG_0053_20120710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323" r="13163" b="-24243"/>
          <a:stretch/>
        </p:blipFill>
        <p:spPr>
          <a:xfrm>
            <a:off x="3" y="1000072"/>
            <a:ext cx="4712653" cy="6020700"/>
          </a:xfrm>
        </p:spPr>
      </p:pic>
      <p:sp>
        <p:nvSpPr>
          <p:cNvPr id="9" name="TextBox 8"/>
          <p:cNvSpPr txBox="1"/>
          <p:nvPr/>
        </p:nvSpPr>
        <p:spPr>
          <a:xfrm>
            <a:off x="4712656" y="1263064"/>
            <a:ext cx="122016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dirty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9147" y="2378518"/>
            <a:ext cx="2689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Recordable 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Injuries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7153" y="3629062"/>
            <a:ext cx="3198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Helvetica"/>
                <a:cs typeface="Helvetica"/>
              </a:rPr>
              <a:t>490 days, 16 rigs,</a:t>
            </a:r>
          </a:p>
          <a:p>
            <a:r>
              <a:rPr lang="en-US" sz="2800" i="1" dirty="0" smtClean="0">
                <a:latin typeface="Helvetica"/>
                <a:cs typeface="Helvetica"/>
              </a:rPr>
              <a:t>crew experience </a:t>
            </a:r>
            <a:r>
              <a:rPr lang="en-US" sz="2800" i="1" dirty="0" smtClean="0">
                <a:latin typeface="Helvetica"/>
                <a:cs typeface="Helvetica"/>
              </a:rPr>
              <a:t/>
            </a:r>
            <a:br>
              <a:rPr lang="en-US" sz="2800" i="1" dirty="0" smtClean="0">
                <a:latin typeface="Helvetica"/>
                <a:cs typeface="Helvetica"/>
              </a:rPr>
            </a:br>
            <a:r>
              <a:rPr lang="en-US" sz="2800" i="1" dirty="0" smtClean="0">
                <a:latin typeface="Helvetica"/>
                <a:cs typeface="Helvetica"/>
              </a:rPr>
              <a:t>3 </a:t>
            </a:r>
            <a:r>
              <a:rPr lang="en-US" sz="2800" i="1" dirty="0" smtClean="0">
                <a:latin typeface="Helvetica"/>
                <a:cs typeface="Helvetica"/>
              </a:rPr>
              <a:t>years avg.</a:t>
            </a:r>
            <a:endParaRPr lang="en-US" sz="28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636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idents.award.smallVinette1.psd" descr="/Volumes/oLo_Server/ work.NAS/hess2/art/awards/presidents.award.smallVinette1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9923" r="1466" b="13978"/>
          <a:stretch/>
        </p:blipFill>
        <p:spPr>
          <a:xfrm>
            <a:off x="-1" y="1027768"/>
            <a:ext cx="9144001" cy="4820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1313"/>
            <a:ext cx="911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LB Helvetica Black"/>
                <a:cs typeface="LB Helvetica Black"/>
              </a:rPr>
              <a:t>CEO Award for Safety Excellence</a:t>
            </a:r>
            <a:endParaRPr lang="en-US" sz="3400" dirty="0">
              <a:latin typeface="LB Helvetica Black"/>
              <a:cs typeface="LB Helvetica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7511" y="4924548"/>
            <a:ext cx="20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2012</a:t>
            </a:r>
            <a:endParaRPr lang="en-US" sz="54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</p:spTree>
    <p:extLst>
      <p:ext uri="{BB962C8B-B14F-4D97-AF65-F5344CB8AC3E}">
        <p14:creationId xmlns:p14="http://schemas.microsoft.com/office/powerpoint/2010/main" val="370002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45925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13276" y="1000072"/>
            <a:ext cx="4539046" cy="4847808"/>
          </a:xfrm>
          <a:prstGeom prst="rect">
            <a:avLst/>
          </a:prstGeom>
          <a:gradFill flip="none" rotWithShape="1">
            <a:gsLst>
              <a:gs pos="0">
                <a:srgbClr val="4C6D39"/>
              </a:gs>
              <a:gs pos="100000">
                <a:srgbClr val="9BAD87"/>
              </a:gs>
            </a:gsLst>
            <a:lin ang="6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8E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2656" y="1263064"/>
            <a:ext cx="122016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dirty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9147" y="2378518"/>
            <a:ext cx="2689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Recordable 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Injuries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7153" y="3629062"/>
            <a:ext cx="393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Helvetica"/>
                <a:cs typeface="Helvetica"/>
              </a:rPr>
              <a:t>More than 5 Years and</a:t>
            </a:r>
          </a:p>
          <a:p>
            <a:r>
              <a:rPr lang="en-US" sz="2800" i="1" dirty="0" smtClean="0">
                <a:latin typeface="Helvetica"/>
                <a:cs typeface="Helvetica"/>
              </a:rPr>
              <a:t>1.7 million man-hours worked!</a:t>
            </a:r>
            <a:endParaRPr lang="en-US" sz="2800" i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69451"/>
            <a:ext cx="9110801" cy="646331"/>
          </a:xfrm>
          <a:prstGeom prst="rect">
            <a:avLst/>
          </a:prstGeom>
          <a:solidFill>
            <a:schemeClr val="bg1"/>
          </a:solidFill>
          <a:effectLst>
            <a:outerShdw blurRad="28575" dist="279400" dir="5400000" sx="22000" sy="22000" algn="ctr" rotWithShape="0">
              <a:prstClr val="black">
                <a:alpha val="40000"/>
              </a:prstClr>
            </a:outerShdw>
            <a:softEdge rad="838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Okume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Team: Equatorial Guinea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3" name="EG_Morrison_10363_Okume_C__1161_20090926.jpg" descr="/Volumes/oLo_Server/ work.NAS/hess2/art/EG_Morrison_10363_Okume_C__1161_20090926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654" r="7272" b="-654"/>
          <a:stretch/>
        </p:blipFill>
        <p:spPr>
          <a:xfrm>
            <a:off x="-1" y="997337"/>
            <a:ext cx="4613275" cy="48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85</Words>
  <Application>Microsoft Macintosh PowerPoint</Application>
  <PresentationFormat>On-screen Show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</dc:creator>
  <cp:lastModifiedBy>. .</cp:lastModifiedBy>
  <cp:revision>5</cp:revision>
  <dcterms:created xsi:type="dcterms:W3CDTF">2013-06-20T17:38:14Z</dcterms:created>
  <dcterms:modified xsi:type="dcterms:W3CDTF">2013-06-20T18:17:48Z</dcterms:modified>
</cp:coreProperties>
</file>