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B"/>
    <a:srgbClr val="006E44"/>
    <a:srgbClr val="FFFFFE"/>
    <a:srgbClr val="242622"/>
    <a:srgbClr val="24221F"/>
    <a:srgbClr val="AD1221"/>
    <a:srgbClr val="9913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200" d="100"/>
          <a:sy n="200" d="100"/>
        </p:scale>
        <p:origin x="-1544" y="-976"/>
      </p:cViewPr>
      <p:guideLst>
        <p:guide orient="horz" pos="1861"/>
        <p:guide pos="2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1EB22-1EB8-054B-8C68-B777433D84E4}" type="datetime1">
              <a:rPr lang="en-US" smtClean="0"/>
              <a:t>10/23/14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C5E20-3EF9-ED49-AF77-5AE01980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779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F3B2F-F4D4-0B4F-B3EE-CF0C4A387072}" type="datetime1">
              <a:rPr lang="en-US" smtClean="0"/>
              <a:t>10/23/14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A3DE0-4BEA-C141-A662-FD86AD2C9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949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14650"/>
            <a:ext cx="58293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0E3C7-AA6D-224C-88FA-25212A328A48}" type="datetime1">
              <a:rPr lang="en-US" smtClean="0"/>
              <a:t>10/23/14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78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D4370-4444-0946-A516-9223D95B1174}" type="datetime1">
              <a:rPr lang="en-US" smtClean="0"/>
              <a:t>10/23/14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8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8D96-26CB-4C49-806D-84A347EFF250}" type="datetime1">
              <a:rPr lang="en-US" smtClean="0"/>
              <a:t>10/23/14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5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53305-0867-DF4B-A898-203840C2A343}" type="datetime1">
              <a:rPr lang="en-US" smtClean="0"/>
              <a:t>10/23/14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5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7A05-1CDA-3748-914D-5A33947D7D91}" type="datetime1">
              <a:rPr lang="en-US" smtClean="0"/>
              <a:t>10/23/14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0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jpg"/><Relationship Id="rId9" Type="http://schemas.openxmlformats.org/officeDocument/2006/relationships/image" Target="file://localhost/Volumes/oLo_Server/%20work.NAS/hess2/Conferences/HRconf14/TYPE.jpg" TargetMode="External"/><Relationship Id="rId10" Type="http://schemas.openxmlformats.org/officeDocument/2006/relationships/image" Target="../media/image3.jpg"/><Relationship Id="rId11" Type="http://schemas.openxmlformats.org/officeDocument/2006/relationships/image" Target="file://localhost/Volumes/oLo_Server/%20work.NAS/hess2/2007%20LOGO/Hess.logo.3415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1" y="773933"/>
            <a:ext cx="5873750" cy="85725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66306"/>
            <a:ext cx="5007800" cy="282831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88600" y="4746615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00" kern="0" spc="300" baseline="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fld id="{09E91F85-00F5-B148-9ABB-18EFB9F98DA7}" type="datetime1">
              <a:rPr lang="en-US" smtClean="0"/>
              <a:t>10/23/14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4746615"/>
            <a:ext cx="28742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00" kern="0" spc="300" baseline="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r>
              <a:rPr lang="en-US" dirty="0" smtClean="0"/>
              <a:t>IDENTIFYING </a:t>
            </a:r>
            <a:r>
              <a:rPr lang="en-US" dirty="0" smtClean="0"/>
              <a:t>POTENTIAL</a:t>
            </a:r>
            <a:r>
              <a:rPr lang="en-US" dirty="0" smtClean="0"/>
              <a:t> EMERGING ISSUES |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96255" y="1643947"/>
            <a:ext cx="8158831" cy="0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lobeAssemblyLAND4.1FLAT.psd" descr="/Volumes/oLo_Server/ work.NAS/hess2/Conferences/HRconf14/art/hiRez/GlobeAssemblyLAND4.1FLAT.psd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 t="-1111" r="50161" b="1111"/>
          <a:stretch/>
        </p:blipFill>
        <p:spPr>
          <a:xfrm>
            <a:off x="6539550" y="0"/>
            <a:ext cx="2604450" cy="51435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9626" y="4746615"/>
            <a:ext cx="1089381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500" kern="0" spc="30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fld id="{2C7E0C41-D770-3648-9164-6A0E391DADF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TYPE.jpg" descr="/Volumes/oLo_Server/ work.NAS/hess2/Conferences/HRconf14/TYPE.jpg"/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374" y="157108"/>
            <a:ext cx="5175250" cy="172508"/>
          </a:xfrm>
          <a:prstGeom prst="rect">
            <a:avLst/>
          </a:prstGeom>
        </p:spPr>
      </p:pic>
      <p:pic>
        <p:nvPicPr>
          <p:cNvPr id="12" name="Hess.logo.3415.jpg" descr="/Volumes/oLo_Server/ work.NAS/hess2/2007 LOGO/Hess.logo.3415.jpg"/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50" y="157107"/>
            <a:ext cx="247650" cy="14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5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7" r:id="rId5"/>
  </p:sldLayoutIdLst>
  <p:hf hdr="0"/>
  <p:txStyles>
    <p:titleStyle>
      <a:lvl1pPr algn="l" defTabSz="457200" rtl="0" eaLnBrk="1" latinLnBrk="0" hangingPunct="1">
        <a:lnSpc>
          <a:spcPts val="3800"/>
        </a:lnSpc>
        <a:spcBef>
          <a:spcPct val="0"/>
        </a:spcBef>
        <a:buNone/>
        <a:defRPr sz="3200" kern="1200" baseline="0">
          <a:solidFill>
            <a:srgbClr val="006E44"/>
          </a:solidFill>
          <a:latin typeface="Helvetica 55 Roman"/>
          <a:ea typeface="+mj-ea"/>
          <a:cs typeface="+mj-cs"/>
        </a:defRPr>
      </a:lvl1pPr>
    </p:titleStyle>
    <p:bodyStyle>
      <a:lvl1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1pPr>
      <a:lvl2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2pPr>
      <a:lvl3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3pPr>
      <a:lvl4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4pPr>
      <a:lvl5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file://localhost/Volumes/oLo_Server/%20work.NAS/hess2/Conferences/HRconf14/PPT/cover.slide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ver.slide.jpg" descr="/Volumes/oLo_Server/ work.NAS/hess2/Conferences/HRconf14/PPT/cover.slide.jpg"/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84489"/>
            <a:ext cx="7772400" cy="651271"/>
          </a:xfrm>
        </p:spPr>
        <p:txBody>
          <a:bodyPr/>
          <a:lstStyle/>
          <a:p>
            <a:pPr algn="ctr"/>
            <a:r>
              <a:rPr lang="en-US" sz="4000" dirty="0" smtClean="0"/>
              <a:t>Presentation Title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4810"/>
            <a:ext cx="6400800" cy="439341"/>
          </a:xfrm>
        </p:spPr>
        <p:txBody>
          <a:bodyPr/>
          <a:lstStyle/>
          <a:p>
            <a:pPr algn="ctr"/>
            <a:r>
              <a:rPr lang="en-US" dirty="0" smtClean="0"/>
              <a:t>October 27,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051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773933"/>
            <a:ext cx="5810250" cy="857250"/>
          </a:xfrm>
        </p:spPr>
        <p:txBody>
          <a:bodyPr/>
          <a:lstStyle/>
          <a:p>
            <a:r>
              <a:rPr lang="en-US" dirty="0" smtClean="0"/>
              <a:t>Our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diam</a:t>
            </a:r>
            <a:r>
              <a:rPr lang="en-US" sz="1600" dirty="0"/>
              <a:t> </a:t>
            </a:r>
            <a:r>
              <a:rPr lang="en-US" sz="1600" dirty="0" err="1"/>
              <a:t>nonnumy</a:t>
            </a:r>
            <a:r>
              <a:rPr lang="en-US" sz="1600" dirty="0"/>
              <a:t>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inciduntLorem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diam</a:t>
            </a:r>
            <a:r>
              <a:rPr lang="en-US" sz="1600" dirty="0"/>
              <a:t> </a:t>
            </a:r>
            <a:r>
              <a:rPr lang="en-US" sz="1600" dirty="0" err="1"/>
              <a:t>nonnumy</a:t>
            </a:r>
            <a:r>
              <a:rPr lang="en-US" sz="1600" dirty="0"/>
              <a:t>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</a:t>
            </a:r>
            <a:r>
              <a:rPr lang="en-US" sz="1600" dirty="0" err="1"/>
              <a:t>dolore</a:t>
            </a:r>
            <a:r>
              <a:rPr lang="en-US" sz="1600" dirty="0"/>
              <a:t> magna </a:t>
            </a:r>
            <a:r>
              <a:rPr lang="en-US" sz="1600" dirty="0" err="1"/>
              <a:t>aliquam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volupat</a:t>
            </a:r>
            <a:r>
              <a:rPr lang="en-US" sz="1600" dirty="0"/>
              <a:t>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8A57-7725-9240-8604-BA5EB1F964DD}" type="datetime1">
              <a:rPr lang="en-US" smtClean="0"/>
              <a:t>10/23/14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 |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639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55</Words>
  <Application>Microsoft Macintosh PowerPoint</Application>
  <PresentationFormat>On-screen Show (16:9)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Presentation Title</vt:lpstr>
      <vt:lpstr>Our Headline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 .</dc:creator>
  <cp:lastModifiedBy>. .</cp:lastModifiedBy>
  <cp:revision>25</cp:revision>
  <dcterms:created xsi:type="dcterms:W3CDTF">2014-10-15T18:50:00Z</dcterms:created>
  <dcterms:modified xsi:type="dcterms:W3CDTF">2014-10-23T21:16:11Z</dcterms:modified>
</cp:coreProperties>
</file>