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 snapToObjects="1" showGuides="1">
      <p:cViewPr varScale="1">
        <p:scale>
          <a:sx n="190" d="100"/>
          <a:sy n="190" d="100"/>
        </p:scale>
        <p:origin x="-1832" y="-112"/>
      </p:cViewPr>
      <p:guideLst>
        <p:guide orient="horz" pos="2160"/>
        <p:guide pos="2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48639"/>
            <a:ext cx="7772400" cy="1470025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68F9-9BF0-C946-9D0E-B638E07CE366}" type="datetimeFigureOut">
              <a:rPr lang="en-US" smtClean="0"/>
              <a:t>10/23/14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DAD3-C502-CB47-BF4B-894F8596C8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75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file://localhost/Volumes/oLo_Server/%20work.NAS/hess2/Conferences/HRconf14/TYPE.jpg" TargetMode="External"/><Relationship Id="rId6" Type="http://schemas.openxmlformats.org/officeDocument/2006/relationships/image" Target="../media/image3.jpg"/><Relationship Id="rId7" Type="http://schemas.openxmlformats.org/officeDocument/2006/relationships/image" Target="file://localhost/Volumes/oLo_Server/%20work.NAS/hess2/2007%20LOGO/Hess.logo.3415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468F9-9BF0-C946-9D0E-B638E07CE366}" type="datetimeFigureOut">
              <a:rPr lang="en-US" smtClean="0"/>
              <a:t>10/23/14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0DAD3-C502-CB47-BF4B-894F8596C8F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lobeAssemblyLAND4.1FLAT.psd" descr="/Volumes/oLo_Server/ work.NAS/hess2/Conferences/HRconf14/art/hiRez/GlobeAssemblyLAND4.1FLAT.psd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 t="-1111" r="50161" b="1111"/>
          <a:stretch/>
        </p:blipFill>
        <p:spPr>
          <a:xfrm>
            <a:off x="6436318" y="1006475"/>
            <a:ext cx="2707681" cy="5347369"/>
          </a:xfrm>
          <a:prstGeom prst="rect">
            <a:avLst/>
          </a:prstGeom>
        </p:spPr>
      </p:pic>
      <p:pic>
        <p:nvPicPr>
          <p:cNvPr id="8" name="TYPE.jpg" descr="/Volumes/oLo_Server/ work.NAS/hess2/Conferences/HRconf14/TYPE.jpg"/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24" y="157108"/>
            <a:ext cx="5175250" cy="172508"/>
          </a:xfrm>
          <a:prstGeom prst="rect">
            <a:avLst/>
          </a:prstGeom>
        </p:spPr>
      </p:pic>
      <p:pic>
        <p:nvPicPr>
          <p:cNvPr id="9" name="Hess.logo.3415.jpg" descr="/Volumes/oLo_Server/ work.NAS/hess2/2007 LOGO/Hess.logo.3415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7107"/>
            <a:ext cx="247650" cy="1476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06475"/>
            <a:ext cx="589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32037"/>
            <a:ext cx="5892800" cy="402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31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rgbClr val="005C36"/>
          </a:solidFill>
          <a:latin typeface="Helvetica 55 Roman"/>
          <a:ea typeface="+mj-ea"/>
          <a:cs typeface="+mj-cs"/>
        </a:defRPr>
      </a:lvl1pPr>
    </p:titleStyle>
    <p:bodyStyle>
      <a:lvl1pPr marL="0" indent="283464" algn="l" defTabSz="457200" rtl="0" eaLnBrk="1" latinLnBrk="0" hangingPunct="1">
        <a:lnSpc>
          <a:spcPts val="2000"/>
        </a:lnSpc>
        <a:spcBef>
          <a:spcPts val="300"/>
        </a:spcBef>
        <a:buClr>
          <a:srgbClr val="005C36"/>
        </a:buClr>
        <a:buFont typeface="Lucida Grande"/>
        <a:buChar char="&gt;"/>
        <a:defRPr sz="1500" kern="1200" baseline="0">
          <a:solidFill>
            <a:schemeClr val="tx1"/>
          </a:solidFill>
          <a:latin typeface="Helvetica 55 Roman"/>
          <a:ea typeface="+mn-ea"/>
          <a:cs typeface="+mn-cs"/>
        </a:defRPr>
      </a:lvl1pPr>
      <a:lvl2pPr marL="0" indent="283464" algn="l" defTabSz="457200" rtl="0" eaLnBrk="1" latinLnBrk="0" hangingPunct="1">
        <a:lnSpc>
          <a:spcPts val="2000"/>
        </a:lnSpc>
        <a:spcBef>
          <a:spcPts val="300"/>
        </a:spcBef>
        <a:buClr>
          <a:srgbClr val="005C36"/>
        </a:buClr>
        <a:buFont typeface="Lucida Grande"/>
        <a:buChar char="&gt;"/>
        <a:defRPr sz="1500" kern="1200" baseline="0">
          <a:solidFill>
            <a:schemeClr val="tx1"/>
          </a:solidFill>
          <a:latin typeface="Helvetica 55 Roman"/>
          <a:ea typeface="+mn-ea"/>
          <a:cs typeface="+mn-cs"/>
        </a:defRPr>
      </a:lvl2pPr>
      <a:lvl3pPr marL="0" indent="283464" algn="l" defTabSz="457200" rtl="0" eaLnBrk="1" latinLnBrk="0" hangingPunct="1">
        <a:lnSpc>
          <a:spcPts val="2000"/>
        </a:lnSpc>
        <a:spcBef>
          <a:spcPts val="300"/>
        </a:spcBef>
        <a:buClr>
          <a:srgbClr val="005C36"/>
        </a:buClr>
        <a:buFont typeface="Lucida Grande"/>
        <a:buChar char="&gt;"/>
        <a:defRPr sz="1500" kern="1200" baseline="0">
          <a:solidFill>
            <a:schemeClr val="tx1"/>
          </a:solidFill>
          <a:latin typeface="Helvetica 55 Roman"/>
          <a:ea typeface="+mn-ea"/>
          <a:cs typeface="+mn-cs"/>
        </a:defRPr>
      </a:lvl3pPr>
      <a:lvl4pPr marL="0" indent="283464" algn="l" defTabSz="457200" rtl="0" eaLnBrk="1" latinLnBrk="0" hangingPunct="1">
        <a:lnSpc>
          <a:spcPts val="2000"/>
        </a:lnSpc>
        <a:spcBef>
          <a:spcPts val="300"/>
        </a:spcBef>
        <a:buClr>
          <a:srgbClr val="005C36"/>
        </a:buClr>
        <a:buFont typeface="Lucida Grande"/>
        <a:buChar char="&gt;"/>
        <a:defRPr sz="1500" kern="1200" baseline="0">
          <a:solidFill>
            <a:schemeClr val="tx1"/>
          </a:solidFill>
          <a:latin typeface="Helvetica 55 Roman"/>
          <a:ea typeface="+mn-ea"/>
          <a:cs typeface="+mn-cs"/>
        </a:defRPr>
      </a:lvl4pPr>
      <a:lvl5pPr marL="0" indent="283464" algn="l" defTabSz="457200" rtl="0" eaLnBrk="1" latinLnBrk="0" hangingPunct="1">
        <a:lnSpc>
          <a:spcPts val="2000"/>
        </a:lnSpc>
        <a:spcBef>
          <a:spcPts val="300"/>
        </a:spcBef>
        <a:buClr>
          <a:srgbClr val="005C36"/>
        </a:buClr>
        <a:buFont typeface="Lucida Grande"/>
        <a:buChar char="&gt;"/>
        <a:defRPr sz="1500" kern="1200" baseline="0">
          <a:solidFill>
            <a:schemeClr val="tx1"/>
          </a:solidFill>
          <a:latin typeface="Helvetica 55 Roman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70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 .</dc:creator>
  <cp:lastModifiedBy>. .</cp:lastModifiedBy>
  <cp:revision>2</cp:revision>
  <dcterms:created xsi:type="dcterms:W3CDTF">2014-10-23T20:58:32Z</dcterms:created>
  <dcterms:modified xsi:type="dcterms:W3CDTF">2014-10-23T21:15:39Z</dcterms:modified>
</cp:coreProperties>
</file>