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howSpecialPlsOnTitleSld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C3B"/>
    <a:srgbClr val="006E44"/>
    <a:srgbClr val="FFFFFE"/>
    <a:srgbClr val="242622"/>
    <a:srgbClr val="24221F"/>
    <a:srgbClr val="AD1221"/>
    <a:srgbClr val="9913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>
        <p:scale>
          <a:sx n="200" d="100"/>
          <a:sy n="200" d="100"/>
        </p:scale>
        <p:origin x="-1776" y="-648"/>
      </p:cViewPr>
      <p:guideLst>
        <p:guide orient="horz" pos="1861"/>
        <p:guide pos="29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handoutMaster" Target="handoutMasters/handout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D4FC32-2694-DB4B-966F-3FD1C9D7A402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C5E20-3EF9-ED49-AF77-5AE0198050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779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658F7-20FC-9243-B652-B75B9406D8DE}" type="datetimeFigureOut">
              <a:rPr lang="en-US" smtClean="0"/>
              <a:t>10/20/14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AA3DE0-4BEA-C141-A662-FD86AD2C9C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6949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58293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914650"/>
            <a:ext cx="58293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EC897-8EB4-3541-90D7-0C2276486AEB}" type="datetime1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783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A285-C3BC-C741-82AB-0B687FAFB259}" type="datetime1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385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2B4CA-05D3-3543-8269-DA3978E5D45D}" type="datetime1">
              <a:rPr lang="en-US" smtClean="0"/>
              <a:t>10/20/14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54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1823-0388-0542-9FED-649DDB1655D1}" type="datetime1">
              <a:rPr lang="en-US" smtClean="0"/>
              <a:t>10/20/14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75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58991-F056-B949-BB1C-617563AE6540}" type="datetime1">
              <a:rPr lang="en-US" smtClean="0"/>
              <a:t>10/20/14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700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jpg"/><Relationship Id="rId9" Type="http://schemas.openxmlformats.org/officeDocument/2006/relationships/image" Target="file://localhost/Volumes/oLo_Server/%20work.NAS/hess2/Conferences/HRconf14/TYPE.jpg" TargetMode="External"/><Relationship Id="rId10" Type="http://schemas.openxmlformats.org/officeDocument/2006/relationships/image" Target="../media/image3.jpg"/><Relationship Id="rId11" Type="http://schemas.openxmlformats.org/officeDocument/2006/relationships/image" Target="file://localhost/Volumes/oLo_Server/%20work.NAS/hess2/2007%20LOGO/Hess.logo.3415.jpg" TargetMode="Externa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1" y="773933"/>
            <a:ext cx="5873750" cy="85725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66305"/>
            <a:ext cx="5007800" cy="2828317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88600" y="4746615"/>
            <a:ext cx="21336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00" kern="0" spc="300" baseline="0">
                <a:solidFill>
                  <a:schemeClr val="bg1">
                    <a:alpha val="65000"/>
                  </a:schemeClr>
                </a:solidFill>
                <a:latin typeface="Helvetica 55 Roman"/>
              </a:defRPr>
            </a:lvl1pPr>
          </a:lstStyle>
          <a:p>
            <a:fld id="{BBF8E2EF-A548-9749-B513-C0FE37F892AF}" type="datetime1">
              <a:rPr lang="en-US" smtClean="0"/>
              <a:pPr/>
              <a:t>10/20/14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0" y="4746615"/>
            <a:ext cx="2874200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00" kern="0" spc="300" baseline="0">
                <a:solidFill>
                  <a:schemeClr val="bg1">
                    <a:alpha val="65000"/>
                  </a:schemeClr>
                </a:solidFill>
                <a:latin typeface="Helvetica 55 Roman"/>
              </a:defRPr>
            </a:lvl1pPr>
          </a:lstStyle>
          <a:p>
            <a:r>
              <a:rPr lang="en-US" dirty="0" smtClean="0"/>
              <a:t>IDENTIFYING POTENTIAL EMERGING ISSUES |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96253" y="1643947"/>
            <a:ext cx="8158831" cy="0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GlobeAssemblyLAND4.1FLAT.psd" descr="/Volumes/oLo_Server/ work.NAS/hess2/Conferences/HRconf14/art/hiRez/GlobeAssemblyLAND4.1FLAT.psd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" t="-1111" r="50161" b="1111"/>
          <a:stretch/>
        </p:blipFill>
        <p:spPr>
          <a:xfrm>
            <a:off x="6539550" y="0"/>
            <a:ext cx="2604450" cy="51435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09624" y="4746615"/>
            <a:ext cx="1089381" cy="27384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500" kern="0" spc="300">
                <a:solidFill>
                  <a:schemeClr val="bg1">
                    <a:alpha val="65000"/>
                  </a:schemeClr>
                </a:solidFill>
                <a:latin typeface="Helvetica 55 Roman"/>
              </a:defRPr>
            </a:lvl1pPr>
          </a:lstStyle>
          <a:p>
            <a:fld id="{2C7E0C41-D770-3648-9164-6A0E391DADF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TYPE.jpg" descr="/Volumes/oLo_Server/ work.NAS/hess2/Conferences/HRconf14/TYPE.jpg"/>
          <p:cNvPicPr>
            <a:picLocks noChangeAspect="1"/>
          </p:cNvPicPr>
          <p:nvPr userDrawn="1"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374" y="157107"/>
            <a:ext cx="5175250" cy="172508"/>
          </a:xfrm>
          <a:prstGeom prst="rect">
            <a:avLst/>
          </a:prstGeom>
        </p:spPr>
      </p:pic>
      <p:pic>
        <p:nvPicPr>
          <p:cNvPr id="12" name="Hess.logo.3415.jpg" descr="/Volumes/oLo_Server/ work.NAS/hess2/2007 LOGO/Hess.logo.3415.jpg"/>
          <p:cNvPicPr>
            <a:picLocks noChangeAspect="1"/>
          </p:cNvPicPr>
          <p:nvPr userDrawn="1"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950" y="157107"/>
            <a:ext cx="247650" cy="14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5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7" r:id="rId5"/>
  </p:sldLayoutIdLst>
  <p:hf hdr="0"/>
  <p:txStyles>
    <p:titleStyle>
      <a:lvl1pPr algn="l" defTabSz="457200" rtl="0" eaLnBrk="1" latinLnBrk="0" hangingPunct="1">
        <a:lnSpc>
          <a:spcPts val="3800"/>
        </a:lnSpc>
        <a:spcBef>
          <a:spcPct val="0"/>
        </a:spcBef>
        <a:buNone/>
        <a:defRPr sz="3200" kern="1200" baseline="0">
          <a:solidFill>
            <a:srgbClr val="006E44"/>
          </a:solidFill>
          <a:latin typeface="Helvetica 55 Roman"/>
          <a:ea typeface="+mj-ea"/>
          <a:cs typeface="+mj-cs"/>
        </a:defRPr>
      </a:lvl1pPr>
    </p:titleStyle>
    <p:bodyStyle>
      <a:lvl1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1pPr>
      <a:lvl2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2pPr>
      <a:lvl3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3pPr>
      <a:lvl4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4pPr>
      <a:lvl5pPr marL="0" indent="-285750" algn="l" defTabSz="457200" rtl="0" eaLnBrk="1" latinLnBrk="0" hangingPunct="1">
        <a:lnSpc>
          <a:spcPts val="2000"/>
        </a:lnSpc>
        <a:spcBef>
          <a:spcPts val="300"/>
        </a:spcBef>
        <a:buClr>
          <a:srgbClr val="006E44"/>
        </a:buClr>
        <a:buSzPct val="75000"/>
        <a:buFont typeface="Lucida Grande"/>
        <a:buChar char="&gt;"/>
        <a:defRPr sz="1500" kern="1200">
          <a:solidFill>
            <a:srgbClr val="3C3C3B"/>
          </a:solidFill>
          <a:latin typeface="Helvetica 55 Roman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Relationship Id="rId3" Type="http://schemas.openxmlformats.org/officeDocument/2006/relationships/image" Target="file://localhost/Volumes/oLo_Server/%20work.NAS/hess2/Conferences/HRconf14/PPT/cover.slide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ver.slide.jpg" descr="/Volumes/oLo_Server/ work.NAS/hess2/Conferences/HRconf14/PPT/cover.slide.jpg"/>
          <p:cNvPicPr>
            <a:picLocks noChangeAspect="1"/>
          </p:cNvPicPr>
          <p:nvPr/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84488"/>
            <a:ext cx="7772400" cy="651271"/>
          </a:xfrm>
        </p:spPr>
        <p:txBody>
          <a:bodyPr/>
          <a:lstStyle/>
          <a:p>
            <a:pPr algn="ctr"/>
            <a:r>
              <a:rPr lang="en-US" sz="4400" dirty="0" smtClean="0"/>
              <a:t>Presentation Title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4809"/>
            <a:ext cx="6400800" cy="439341"/>
          </a:xfrm>
        </p:spPr>
        <p:txBody>
          <a:bodyPr/>
          <a:lstStyle/>
          <a:p>
            <a:pPr algn="ctr"/>
            <a:r>
              <a:rPr lang="en-US" dirty="0" smtClean="0"/>
              <a:t>October 27, 2014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8051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773933"/>
            <a:ext cx="5810250" cy="857250"/>
          </a:xfrm>
        </p:spPr>
        <p:txBody>
          <a:bodyPr/>
          <a:lstStyle/>
          <a:p>
            <a:r>
              <a:rPr lang="en-US" dirty="0" smtClean="0"/>
              <a:t>Our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600" dirty="0" err="1"/>
              <a:t>Lorem</a:t>
            </a:r>
            <a:r>
              <a:rPr lang="en-US" sz="1600" dirty="0"/>
              <a:t> </a:t>
            </a:r>
            <a:r>
              <a:rPr lang="en-US" sz="1600" dirty="0" err="1"/>
              <a:t>ipsum</a:t>
            </a:r>
            <a:r>
              <a:rPr lang="en-US" sz="1600" dirty="0"/>
              <a:t>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</a:t>
            </a:r>
            <a:r>
              <a:rPr lang="en-US" sz="1600" dirty="0" err="1"/>
              <a:t>sed</a:t>
            </a:r>
            <a:r>
              <a:rPr lang="en-US" sz="1600" dirty="0"/>
              <a:t> </a:t>
            </a:r>
            <a:r>
              <a:rPr lang="en-US" sz="1600" dirty="0" err="1"/>
              <a:t>diam</a:t>
            </a:r>
            <a:r>
              <a:rPr lang="en-US" sz="1600" dirty="0"/>
              <a:t> </a:t>
            </a:r>
            <a:r>
              <a:rPr lang="en-US" sz="1600" dirty="0" err="1"/>
              <a:t>nonnumy</a:t>
            </a:r>
            <a:r>
              <a:rPr lang="en-US" sz="1600" dirty="0"/>
              <a:t>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inciduntLorem</a:t>
            </a:r>
            <a:r>
              <a:rPr lang="en-US" sz="1600" dirty="0"/>
              <a:t> </a:t>
            </a:r>
            <a:r>
              <a:rPr lang="en-US" sz="1600" dirty="0" err="1"/>
              <a:t>ipsum</a:t>
            </a:r>
            <a:r>
              <a:rPr lang="en-US" sz="1600" dirty="0"/>
              <a:t> dolor sit </a:t>
            </a:r>
            <a:r>
              <a:rPr lang="en-US" sz="1600" dirty="0" err="1"/>
              <a:t>amet</a:t>
            </a:r>
            <a:r>
              <a:rPr lang="en-US" sz="1600" dirty="0"/>
              <a:t>, </a:t>
            </a:r>
            <a:r>
              <a:rPr lang="en-US" sz="1600" dirty="0" err="1"/>
              <a:t>consectetur</a:t>
            </a:r>
            <a:r>
              <a:rPr lang="en-US" sz="1600" dirty="0"/>
              <a:t> </a:t>
            </a:r>
            <a:r>
              <a:rPr lang="en-US" sz="1600" dirty="0" err="1"/>
              <a:t>adipscing</a:t>
            </a:r>
            <a:r>
              <a:rPr lang="en-US" sz="1600" dirty="0"/>
              <a:t> </a:t>
            </a:r>
            <a:r>
              <a:rPr lang="en-US" sz="1600" dirty="0" err="1"/>
              <a:t>elit</a:t>
            </a:r>
            <a:r>
              <a:rPr lang="en-US" sz="1600" dirty="0"/>
              <a:t>, </a:t>
            </a:r>
            <a:r>
              <a:rPr lang="en-US" sz="1600" dirty="0" err="1"/>
              <a:t>sed</a:t>
            </a:r>
            <a:r>
              <a:rPr lang="en-US" sz="1600" dirty="0"/>
              <a:t> </a:t>
            </a:r>
            <a:r>
              <a:rPr lang="en-US" sz="1600" dirty="0" err="1"/>
              <a:t>diam</a:t>
            </a:r>
            <a:r>
              <a:rPr lang="en-US" sz="1600" dirty="0"/>
              <a:t> </a:t>
            </a:r>
            <a:r>
              <a:rPr lang="en-US" sz="1600" dirty="0" err="1"/>
              <a:t>nonnumy</a:t>
            </a:r>
            <a:r>
              <a:rPr lang="en-US" sz="1600" dirty="0"/>
              <a:t> </a:t>
            </a:r>
            <a:r>
              <a:rPr lang="en-US" sz="1600" dirty="0" err="1"/>
              <a:t>eiusmod</a:t>
            </a:r>
            <a:r>
              <a:rPr lang="en-US" sz="1600" dirty="0"/>
              <a:t> </a:t>
            </a:r>
            <a:r>
              <a:rPr lang="en-US" sz="1600" dirty="0" err="1"/>
              <a:t>tempor</a:t>
            </a:r>
            <a:r>
              <a:rPr lang="en-US" sz="1600" dirty="0"/>
              <a:t> </a:t>
            </a:r>
            <a:r>
              <a:rPr lang="en-US" sz="1600" dirty="0" err="1"/>
              <a:t>incidunt</a:t>
            </a:r>
            <a:r>
              <a:rPr lang="en-US" sz="1600" dirty="0"/>
              <a:t> </a:t>
            </a:r>
            <a:r>
              <a:rPr lang="en-US" sz="1600" dirty="0" err="1"/>
              <a:t>ut</a:t>
            </a:r>
            <a:r>
              <a:rPr lang="en-US" sz="1600" dirty="0"/>
              <a:t> </a:t>
            </a:r>
            <a:r>
              <a:rPr lang="en-US" sz="1600" dirty="0" err="1"/>
              <a:t>labore</a:t>
            </a:r>
            <a:r>
              <a:rPr lang="en-US" sz="1600" dirty="0"/>
              <a:t> et </a:t>
            </a:r>
            <a:r>
              <a:rPr lang="en-US" sz="1600" dirty="0" err="1"/>
              <a:t>dolore</a:t>
            </a:r>
            <a:r>
              <a:rPr lang="en-US" sz="1600" dirty="0"/>
              <a:t> magna </a:t>
            </a:r>
            <a:r>
              <a:rPr lang="en-US" sz="1600" dirty="0" err="1"/>
              <a:t>aliquam</a:t>
            </a:r>
            <a:r>
              <a:rPr lang="en-US" sz="1600" dirty="0"/>
              <a:t> </a:t>
            </a:r>
            <a:r>
              <a:rPr lang="en-US" sz="1600" dirty="0" err="1"/>
              <a:t>erat</a:t>
            </a:r>
            <a:r>
              <a:rPr lang="en-US" sz="1600" dirty="0"/>
              <a:t> </a:t>
            </a:r>
            <a:r>
              <a:rPr lang="en-US" sz="1600" dirty="0" err="1"/>
              <a:t>volupat</a:t>
            </a:r>
            <a:r>
              <a:rPr lang="en-US" sz="1600" dirty="0"/>
              <a:t>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AA285-C3BC-C741-82AB-0B687FAFB259}" type="datetime1">
              <a:rPr lang="en-US" smtClean="0"/>
              <a:t>10/20/14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IDENTIFYING POTENTIAL EMERGING ISSUES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E0C41-D770-3648-9164-6A0E391DAD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639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54</Words>
  <Application>Microsoft Macintosh PowerPoint</Application>
  <PresentationFormat>On-screen Show (16:9)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Presentation Title</vt:lpstr>
      <vt:lpstr>Our Headline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 .</dc:creator>
  <cp:lastModifiedBy>. .</cp:lastModifiedBy>
  <cp:revision>23</cp:revision>
  <dcterms:created xsi:type="dcterms:W3CDTF">2014-10-15T18:50:00Z</dcterms:created>
  <dcterms:modified xsi:type="dcterms:W3CDTF">2014-10-20T21:25:05Z</dcterms:modified>
</cp:coreProperties>
</file>