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3072" y="-592"/>
      </p:cViewPr>
      <p:guideLst>
        <p:guide orient="horz" pos="2160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771" y="6279589"/>
            <a:ext cx="2133600" cy="365125"/>
          </a:xfrm>
          <a:prstGeom prst="rect">
            <a:avLst/>
          </a:prstGeom>
        </p:spPr>
        <p:txBody>
          <a:bodyPr/>
          <a:lstStyle/>
          <a:p>
            <a:fld id="{179783A8-DD3D-874F-920C-1EF34B6FDBE4}" type="datetimeFigureOut">
              <a:rPr lang="en-US" smtClean="0"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1029" y="62795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8657" y="6279589"/>
            <a:ext cx="2133600" cy="365125"/>
          </a:xfrm>
          <a:prstGeom prst="rect">
            <a:avLst/>
          </a:prstGeom>
        </p:spPr>
        <p:txBody>
          <a:bodyPr/>
          <a:lstStyle/>
          <a:p>
            <a:fld id="{600ECBDE-202A-434A-8C3C-E2108E4C8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2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file://localhost/Volumes/oLo_Server/%20work.NAS/hess2/Conferences/Exploration%202014/PPT/cover.type.png" TargetMode="External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7" Type="http://schemas.openxmlformats.org/officeDocument/2006/relationships/image" Target="file://localhost/Volumes/oLo_Server/%20work.NAS/hess2/Conferences/Exploration%202014/PPT/curves.png" TargetMode="External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file://localhost/Volumes/oLo_Server/%20work.NAS/hess2/Conferences/Exploration%202014/PPT/PumpJacksHiCont5289_20120713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ver.type.png" descr="/Volumes/oLo_Server/ work.NAS/hess2/Conferences/Exploration 2014/PPT/cover.typ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5" y="202736"/>
            <a:ext cx="4160333" cy="722092"/>
          </a:xfrm>
          <a:prstGeom prst="rect">
            <a:avLst/>
          </a:prstGeom>
        </p:spPr>
      </p:pic>
      <p:pic>
        <p:nvPicPr>
          <p:cNvPr id="15" name="Picture 14" descr="Hess.logo.3415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56" y="202736"/>
            <a:ext cx="758623" cy="586208"/>
          </a:xfrm>
          <a:prstGeom prst="rect">
            <a:avLst/>
          </a:prstGeom>
        </p:spPr>
      </p:pic>
      <p:pic>
        <p:nvPicPr>
          <p:cNvPr id="10" name="curves.png" descr="/Volumes/oLo_Server/ work.NAS/hess2/Conferences/Exploration 2014/PPT/curves.png"/>
          <p:cNvPicPr>
            <a:picLocks noChangeAspect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833" b="63730"/>
          <a:stretch/>
        </p:blipFill>
        <p:spPr>
          <a:xfrm>
            <a:off x="1447800" y="4697819"/>
            <a:ext cx="7696200" cy="2160181"/>
          </a:xfrm>
          <a:prstGeom prst="rect">
            <a:avLst/>
          </a:prstGeom>
        </p:spPr>
      </p:pic>
      <p:pic>
        <p:nvPicPr>
          <p:cNvPr id="11" name="PumpJacksHiCont5289_20120713.png" descr="/Volumes/oLo_Server/ work.NAS/hess2/Conferences/Exploration 2014/PPT/PumpJacksHiCont5289_20120713.png"/>
          <p:cNvPicPr>
            <a:picLocks noChangeAspect="1"/>
          </p:cNvPicPr>
          <p:nvPr userDrawn="1"/>
        </p:nvPicPr>
        <p:blipFill rotWithShape="1">
          <a:blip r:embed="rId8" r:link="rId10">
            <a:alphaModFix amt="33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0409"/>
          <a:stretch/>
        </p:blipFill>
        <p:spPr>
          <a:xfrm>
            <a:off x="1" y="5994900"/>
            <a:ext cx="4193870" cy="8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5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7293" y="1056238"/>
            <a:ext cx="8952167" cy="4675690"/>
          </a:xfrm>
          <a:prstGeom prst="rect">
            <a:avLst/>
          </a:prstGeom>
          <a:noFill/>
        </p:spPr>
        <p:txBody>
          <a:bodyPr wrap="square" lIns="0" tIns="0" rIns="0" bIns="0" numCol="5" spcCol="0" rtlCol="0">
            <a:noAutofit/>
          </a:bodyPr>
          <a:lstStyle/>
          <a:p>
            <a:pPr>
              <a:lnSpc>
                <a:spcPts val="1820"/>
              </a:lnSpc>
            </a:pPr>
            <a:r>
              <a:rPr lang="en-US" sz="1100" dirty="0" smtClean="0">
                <a:latin typeface="Helvetica"/>
              </a:rPr>
              <a:t>00 Dorothy </a:t>
            </a:r>
            <a:r>
              <a:rPr lang="en-US" sz="1100" dirty="0" err="1">
                <a:latin typeface="Helvetica"/>
              </a:rPr>
              <a:t>Ballentine</a:t>
            </a:r>
            <a:endParaRPr lang="en-US" sz="1100" dirty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Debleena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 err="1">
                <a:latin typeface="Helvetica"/>
              </a:rPr>
              <a:t>Banerji</a:t>
            </a:r>
            <a:r>
              <a:rPr lang="en-US" sz="1100" dirty="0">
                <a:latin typeface="Helvetica"/>
              </a:rPr>
              <a:t> 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Bill </a:t>
            </a:r>
            <a:r>
              <a:rPr lang="en-US" sz="1100" dirty="0">
                <a:latin typeface="Helvetica"/>
              </a:rPr>
              <a:t>Beck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Mike </a:t>
            </a:r>
            <a:r>
              <a:rPr lang="en-US" sz="1100" dirty="0" err="1" smtClean="0">
                <a:latin typeface="Helvetica"/>
              </a:rPr>
              <a:t>Beirne</a:t>
            </a:r>
            <a:r>
              <a:rPr lang="en-US" sz="1100" dirty="0" smtClean="0">
                <a:latin typeface="Helvetica"/>
              </a:rPr>
              <a:t> </a:t>
            </a:r>
            <a:endParaRPr lang="en-US" sz="1100" dirty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Geoff  </a:t>
            </a:r>
            <a:r>
              <a:rPr lang="en-US" sz="1100" dirty="0">
                <a:latin typeface="Helvetica"/>
              </a:rPr>
              <a:t>Bent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Eleanor </a:t>
            </a:r>
            <a:r>
              <a:rPr lang="en-US" sz="1100" dirty="0">
                <a:latin typeface="Helvetica"/>
              </a:rPr>
              <a:t>Bergin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Donna  </a:t>
            </a:r>
            <a:r>
              <a:rPr lang="en-US" sz="1100" dirty="0">
                <a:latin typeface="Helvetica"/>
              </a:rPr>
              <a:t>Bergstrom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Aimee </a:t>
            </a:r>
            <a:r>
              <a:rPr lang="en-US" sz="1100" dirty="0" err="1">
                <a:latin typeface="Helvetica"/>
              </a:rPr>
              <a:t>Bichler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Steve </a:t>
            </a:r>
            <a:r>
              <a:rPr lang="en-US" sz="1100" dirty="0">
                <a:latin typeface="Helvetica"/>
              </a:rPr>
              <a:t>Brown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Patrick </a:t>
            </a:r>
            <a:r>
              <a:rPr lang="en-US" sz="1100" dirty="0">
                <a:latin typeface="Helvetica"/>
              </a:rPr>
              <a:t>Burch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John </a:t>
            </a:r>
            <a:r>
              <a:rPr lang="en-US" sz="1100" dirty="0">
                <a:latin typeface="Helvetica"/>
              </a:rPr>
              <a:t>Byrd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Ronald </a:t>
            </a:r>
            <a:r>
              <a:rPr lang="en-US" sz="1100" dirty="0">
                <a:latin typeface="Helvetica"/>
              </a:rPr>
              <a:t>Byrd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Jamal </a:t>
            </a:r>
            <a:r>
              <a:rPr lang="en-US" sz="1100" dirty="0" err="1" smtClean="0">
                <a:latin typeface="Helvetica"/>
              </a:rPr>
              <a:t>Cadwell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Tim </a:t>
            </a:r>
            <a:r>
              <a:rPr lang="en-US" sz="1100" dirty="0">
                <a:latin typeface="Helvetica"/>
              </a:rPr>
              <a:t>Chisholm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Clayton </a:t>
            </a:r>
            <a:r>
              <a:rPr lang="en-US" sz="1100" dirty="0">
                <a:latin typeface="Helvetica"/>
              </a:rPr>
              <a:t>Coble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Tim </a:t>
            </a:r>
            <a:r>
              <a:rPr lang="en-US" sz="1100" dirty="0" err="1">
                <a:latin typeface="Helvetica"/>
              </a:rPr>
              <a:t>Coffy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Richard </a:t>
            </a:r>
            <a:r>
              <a:rPr lang="en-US" sz="1100" dirty="0">
                <a:latin typeface="Helvetica"/>
              </a:rPr>
              <a:t>Cope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Tim </a:t>
            </a:r>
            <a:r>
              <a:rPr lang="en-US" sz="1100" dirty="0" err="1">
                <a:latin typeface="Helvetica"/>
              </a:rPr>
              <a:t>Cordingley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Eva Covarrubias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Don </a:t>
            </a:r>
            <a:r>
              <a:rPr lang="en-US" sz="1100" dirty="0">
                <a:latin typeface="Helvetica"/>
              </a:rPr>
              <a:t>Dean 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John </a:t>
            </a:r>
            <a:r>
              <a:rPr lang="en-US" sz="1100" dirty="0" err="1">
                <a:latin typeface="Helvetica"/>
              </a:rPr>
              <a:t>Deery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Nick </a:t>
            </a:r>
            <a:r>
              <a:rPr lang="en-US" sz="1100" dirty="0" err="1" smtClean="0">
                <a:latin typeface="Helvetica"/>
              </a:rPr>
              <a:t>Delebo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Aram </a:t>
            </a:r>
            <a:r>
              <a:rPr lang="en-US" sz="1100" dirty="0" err="1">
                <a:latin typeface="Helvetica"/>
              </a:rPr>
              <a:t>Derewetzky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Andrew </a:t>
            </a:r>
            <a:r>
              <a:rPr lang="en-US" sz="1100" dirty="0" err="1">
                <a:latin typeface="Helvetica"/>
              </a:rPr>
              <a:t>Derksen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Eric Dixon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Greg </a:t>
            </a:r>
            <a:r>
              <a:rPr lang="en-US" sz="1100" dirty="0">
                <a:latin typeface="Helvetica"/>
              </a:rPr>
              <a:t>Duncan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Sankar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 err="1">
                <a:latin typeface="Helvetica"/>
              </a:rPr>
              <a:t>Egambaram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Jon </a:t>
            </a:r>
            <a:r>
              <a:rPr lang="en-US" sz="1100" dirty="0" err="1">
                <a:latin typeface="Helvetica"/>
              </a:rPr>
              <a:t>Escudier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Michael </a:t>
            </a:r>
            <a:r>
              <a:rPr lang="en-US" sz="1100" dirty="0" err="1" smtClean="0">
                <a:latin typeface="Helvetica"/>
              </a:rPr>
              <a:t>Frailey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Bryon Frank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Will </a:t>
            </a:r>
            <a:r>
              <a:rPr lang="en-US" sz="1100" dirty="0" err="1">
                <a:latin typeface="Helvetica"/>
              </a:rPr>
              <a:t>Gallin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Victor </a:t>
            </a:r>
            <a:r>
              <a:rPr lang="en-US" sz="1100" dirty="0">
                <a:latin typeface="Helvetica"/>
              </a:rPr>
              <a:t>Garcia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Clare </a:t>
            </a:r>
            <a:r>
              <a:rPr lang="en-US" sz="1100" dirty="0">
                <a:latin typeface="Helvetica"/>
              </a:rPr>
              <a:t>Gardner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Angelica </a:t>
            </a:r>
            <a:r>
              <a:rPr lang="en-US" sz="1100" dirty="0">
                <a:latin typeface="Helvetica"/>
              </a:rPr>
              <a:t>Gonzales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Joseph </a:t>
            </a:r>
            <a:r>
              <a:rPr lang="en-US" sz="1100" dirty="0">
                <a:latin typeface="Helvetica"/>
              </a:rPr>
              <a:t>Goode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Emily </a:t>
            </a:r>
            <a:r>
              <a:rPr lang="en-US" sz="1100" dirty="0">
                <a:latin typeface="Helvetica"/>
              </a:rPr>
              <a:t>Goodman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Graeme </a:t>
            </a:r>
            <a:r>
              <a:rPr lang="en-US" sz="1100" dirty="0">
                <a:latin typeface="Helvetica"/>
              </a:rPr>
              <a:t>Gordon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Matt </a:t>
            </a:r>
            <a:r>
              <a:rPr lang="en-US" sz="1100" dirty="0">
                <a:latin typeface="Helvetica"/>
              </a:rPr>
              <a:t>Grove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Matt </a:t>
            </a:r>
            <a:r>
              <a:rPr lang="en-US" sz="1100" dirty="0">
                <a:latin typeface="Helvetica"/>
              </a:rPr>
              <a:t>Gruber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Christine Guerrero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David Hall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Benn </a:t>
            </a:r>
            <a:r>
              <a:rPr lang="en-US" sz="1100" dirty="0">
                <a:latin typeface="Helvetica"/>
              </a:rPr>
              <a:t>Hansen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Gary </a:t>
            </a:r>
            <a:r>
              <a:rPr lang="en-US" sz="1100" dirty="0">
                <a:latin typeface="Helvetica"/>
              </a:rPr>
              <a:t>Harris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Nadia </a:t>
            </a:r>
            <a:r>
              <a:rPr lang="en-US" sz="1100" dirty="0">
                <a:latin typeface="Helvetica"/>
              </a:rPr>
              <a:t>Heffernan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John </a:t>
            </a:r>
            <a:r>
              <a:rPr lang="en-US" sz="1100" dirty="0">
                <a:latin typeface="Helvetica"/>
              </a:rPr>
              <a:t>Hess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Greg </a:t>
            </a:r>
            <a:r>
              <a:rPr lang="en-US" sz="1100" dirty="0">
                <a:latin typeface="Helvetica"/>
              </a:rPr>
              <a:t>Hill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Jie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>
                <a:latin typeface="Helvetica"/>
              </a:rPr>
              <a:t>Huang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Andy Hughes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Robert </a:t>
            </a:r>
            <a:r>
              <a:rPr lang="en-US" sz="1100" dirty="0">
                <a:latin typeface="Helvetica"/>
              </a:rPr>
              <a:t>Humphrey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Ronnie </a:t>
            </a:r>
            <a:r>
              <a:rPr lang="en-US" sz="1100" dirty="0">
                <a:latin typeface="Helvetica"/>
              </a:rPr>
              <a:t>Johnson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Mark </a:t>
            </a:r>
            <a:r>
              <a:rPr lang="en-US" sz="1100" dirty="0">
                <a:latin typeface="Helvetica"/>
              </a:rPr>
              <a:t>Johnson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Steven </a:t>
            </a:r>
            <a:r>
              <a:rPr lang="en-US" sz="1100" dirty="0">
                <a:latin typeface="Helvetica"/>
              </a:rPr>
              <a:t>Johnson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Kelly </a:t>
            </a:r>
            <a:r>
              <a:rPr lang="en-US" sz="1100" dirty="0">
                <a:latin typeface="Helvetica"/>
              </a:rPr>
              <a:t>Jones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Martin </a:t>
            </a:r>
            <a:r>
              <a:rPr lang="en-US" sz="1100" dirty="0" err="1">
                <a:latin typeface="Helvetica"/>
              </a:rPr>
              <a:t>Kilsdonk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Debi </a:t>
            </a:r>
            <a:r>
              <a:rPr lang="en-US" sz="1100" dirty="0">
                <a:latin typeface="Helvetica"/>
              </a:rPr>
              <a:t>Kirk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Yohan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 err="1" smtClean="0">
                <a:latin typeface="Helvetica"/>
              </a:rPr>
              <a:t>Kusumanegara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 smtClean="0">
                <a:latin typeface="Helvetica"/>
              </a:rPr>
              <a:t>00 Dana </a:t>
            </a:r>
            <a:r>
              <a:rPr lang="en-US" sz="1100" dirty="0">
                <a:latin typeface="Helvetica"/>
              </a:rPr>
              <a:t>Larsen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John </a:t>
            </a:r>
            <a:r>
              <a:rPr lang="en-US" sz="1100" dirty="0">
                <a:latin typeface="Helvetica"/>
              </a:rPr>
              <a:t>Layman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Yu </a:t>
            </a:r>
            <a:r>
              <a:rPr lang="en-US" sz="1100" dirty="0" err="1">
                <a:latin typeface="Helvetica"/>
              </a:rPr>
              <a:t>Ching</a:t>
            </a:r>
            <a:r>
              <a:rPr lang="en-US" sz="1100" dirty="0">
                <a:latin typeface="Helvetica"/>
              </a:rPr>
              <a:t> Lee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Jennifer </a:t>
            </a:r>
            <a:r>
              <a:rPr lang="en-US" sz="1100" dirty="0" err="1">
                <a:latin typeface="Helvetica"/>
              </a:rPr>
              <a:t>Leto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Barbara Lowery</a:t>
            </a:r>
            <a:r>
              <a:rPr lang="en-US" sz="1100" dirty="0">
                <a:latin typeface="Helvetica"/>
              </a:rPr>
              <a:t>-</a:t>
            </a:r>
            <a:r>
              <a:rPr lang="en-US" sz="1100" dirty="0" err="1">
                <a:latin typeface="Helvetica"/>
              </a:rPr>
              <a:t>Yilmaz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 smtClean="0">
                <a:latin typeface="Helvetica"/>
              </a:rPr>
              <a:t>00 James </a:t>
            </a:r>
            <a:r>
              <a:rPr lang="en-US" sz="1100" dirty="0" err="1">
                <a:latin typeface="Helvetica"/>
              </a:rPr>
              <a:t>Lowrie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 smtClean="0">
                <a:latin typeface="Helvetica"/>
              </a:rPr>
              <a:t>00 Karen </a:t>
            </a:r>
            <a:r>
              <a:rPr lang="en-US" sz="1100" dirty="0" err="1" smtClean="0">
                <a:latin typeface="Helvetica"/>
              </a:rPr>
              <a:t>Lubke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Kevin </a:t>
            </a:r>
            <a:r>
              <a:rPr lang="en-US" sz="1100" dirty="0">
                <a:latin typeface="Helvetica"/>
              </a:rPr>
              <a:t>McCarthy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Ruairi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>
                <a:latin typeface="Helvetica"/>
              </a:rPr>
              <a:t>McDonald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Grant </a:t>
            </a:r>
            <a:r>
              <a:rPr lang="en-US" sz="1100" dirty="0">
                <a:latin typeface="Helvetica"/>
              </a:rPr>
              <a:t>McKenzie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Doris Moore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Karl </a:t>
            </a:r>
            <a:r>
              <a:rPr lang="en-US" sz="1100" dirty="0">
                <a:latin typeface="Helvetica"/>
              </a:rPr>
              <a:t>Muck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Filippo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 err="1">
                <a:latin typeface="Helvetica"/>
              </a:rPr>
              <a:t>Nenna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Eric Newman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Cassandra </a:t>
            </a:r>
            <a:r>
              <a:rPr lang="en-US" sz="1100" dirty="0">
                <a:latin typeface="Helvetica"/>
              </a:rPr>
              <a:t>North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Michael Palmer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Troy </a:t>
            </a:r>
            <a:r>
              <a:rPr lang="en-US" sz="1100" dirty="0">
                <a:latin typeface="Helvetica"/>
              </a:rPr>
              <a:t>Pepper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Grigoriy</a:t>
            </a:r>
            <a:r>
              <a:rPr lang="en-US" sz="1100" dirty="0" smtClean="0">
                <a:latin typeface="Helvetica"/>
              </a:rPr>
              <a:t> </a:t>
            </a:r>
            <a:r>
              <a:rPr lang="en-US" sz="1100" dirty="0" err="1">
                <a:latin typeface="Helvetica"/>
              </a:rPr>
              <a:t>Perov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Kenneth </a:t>
            </a:r>
            <a:r>
              <a:rPr lang="en-US" sz="1100" dirty="0">
                <a:latin typeface="Helvetica"/>
              </a:rPr>
              <a:t>Petersen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Lily </a:t>
            </a:r>
            <a:r>
              <a:rPr lang="en-US" sz="1100" dirty="0" err="1">
                <a:latin typeface="Helvetica"/>
              </a:rPr>
              <a:t>Phanprasa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Robin </a:t>
            </a:r>
            <a:r>
              <a:rPr lang="en-US" sz="1100" dirty="0" err="1" smtClean="0">
                <a:latin typeface="Helvetica"/>
              </a:rPr>
              <a:t>Pilcher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Carolina </a:t>
            </a:r>
            <a:r>
              <a:rPr lang="en-US" sz="1100" dirty="0" err="1" smtClean="0">
                <a:latin typeface="Helvetica"/>
              </a:rPr>
              <a:t>Quiros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Mike </a:t>
            </a:r>
            <a:r>
              <a:rPr lang="en-US" sz="1100" dirty="0">
                <a:latin typeface="Helvetica"/>
              </a:rPr>
              <a:t>Randolph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Ladimir</a:t>
            </a:r>
            <a:r>
              <a:rPr lang="en-US" sz="1100" dirty="0">
                <a:latin typeface="Helvetica"/>
              </a:rPr>
              <a:t> </a:t>
            </a:r>
            <a:r>
              <a:rPr lang="en-US" sz="1100" dirty="0" err="1" smtClean="0">
                <a:latin typeface="Helvetica"/>
              </a:rPr>
              <a:t>Riera</a:t>
            </a:r>
            <a:r>
              <a:rPr lang="en-US" sz="1100" dirty="0" smtClean="0">
                <a:latin typeface="Helvetica"/>
              </a:rPr>
              <a:t>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Joe </a:t>
            </a:r>
            <a:r>
              <a:rPr lang="en-US" sz="1100" dirty="0">
                <a:latin typeface="Helvetica"/>
              </a:rPr>
              <a:t>Ritchie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Libby </a:t>
            </a:r>
            <a:r>
              <a:rPr lang="en-US" sz="1100" dirty="0">
                <a:latin typeface="Helvetica"/>
              </a:rPr>
              <a:t>Ritz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Adam </a:t>
            </a:r>
            <a:r>
              <a:rPr lang="en-US" sz="1100" dirty="0" err="1">
                <a:latin typeface="Helvetica"/>
              </a:rPr>
              <a:t>Roberston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Brandon </a:t>
            </a:r>
            <a:r>
              <a:rPr lang="en-US" sz="1100" dirty="0">
                <a:latin typeface="Helvetica"/>
              </a:rPr>
              <a:t>Russell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Rick </a:t>
            </a:r>
            <a:r>
              <a:rPr lang="en-US" sz="1100" dirty="0" err="1">
                <a:latin typeface="Helvetica"/>
              </a:rPr>
              <a:t>Ruthrauff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Alejandro </a:t>
            </a:r>
            <a:r>
              <a:rPr lang="en-US" sz="1100" dirty="0">
                <a:latin typeface="Helvetica"/>
              </a:rPr>
              <a:t>Sanchez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Tim </a:t>
            </a:r>
            <a:r>
              <a:rPr lang="en-US" sz="1100" dirty="0">
                <a:latin typeface="Helvetica"/>
              </a:rPr>
              <a:t>Shin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Angela </a:t>
            </a:r>
            <a:r>
              <a:rPr lang="en-US" sz="1100" dirty="0">
                <a:latin typeface="Helvetica"/>
              </a:rPr>
              <a:t>Shuster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Douglas Smith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Jason </a:t>
            </a:r>
            <a:r>
              <a:rPr lang="en-US" sz="1100" dirty="0" err="1">
                <a:latin typeface="Helvetica"/>
              </a:rPr>
              <a:t>Storey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Mike </a:t>
            </a:r>
            <a:r>
              <a:rPr lang="en-US" sz="1100" dirty="0" err="1">
                <a:latin typeface="Helvetica"/>
              </a:rPr>
              <a:t>Strickler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Carol </a:t>
            </a:r>
            <a:r>
              <a:rPr lang="en-US" sz="1100" dirty="0">
                <a:latin typeface="Helvetica"/>
              </a:rPr>
              <a:t>Sturgeon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Sally </a:t>
            </a:r>
            <a:r>
              <a:rPr lang="en-US" sz="1100" dirty="0" err="1">
                <a:latin typeface="Helvetica"/>
              </a:rPr>
              <a:t>Szpakowski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Tracy </a:t>
            </a:r>
            <a:r>
              <a:rPr lang="en-US" sz="1100" dirty="0" err="1">
                <a:latin typeface="Helvetica"/>
              </a:rPr>
              <a:t>Talasek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Chris </a:t>
            </a:r>
            <a:r>
              <a:rPr lang="en-US" sz="1100" dirty="0">
                <a:latin typeface="Helvetica"/>
              </a:rPr>
              <a:t>Van </a:t>
            </a:r>
            <a:r>
              <a:rPr lang="en-US" sz="1100" dirty="0" err="1">
                <a:latin typeface="Helvetica"/>
              </a:rPr>
              <a:t>Brummen</a:t>
            </a:r>
            <a:r>
              <a:rPr lang="en-US" sz="1100" dirty="0">
                <a:latin typeface="Helvetica"/>
              </a:rPr>
              <a:t>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Ben </a:t>
            </a:r>
            <a:r>
              <a:rPr lang="en-US" sz="1100" dirty="0">
                <a:latin typeface="Helvetica"/>
              </a:rPr>
              <a:t>Vaughn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Colin </a:t>
            </a:r>
            <a:r>
              <a:rPr lang="en-US" sz="1100" dirty="0">
                <a:latin typeface="Helvetica"/>
              </a:rPr>
              <a:t>Walling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err="1" smtClean="0">
                <a:latin typeface="Helvetica"/>
              </a:rPr>
              <a:t>Pengju</a:t>
            </a:r>
            <a:r>
              <a:rPr lang="en-US" sz="1100" dirty="0" smtClean="0">
                <a:latin typeface="Helvetica"/>
              </a:rPr>
              <a:t> Wang </a:t>
            </a: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Joey </a:t>
            </a:r>
            <a:r>
              <a:rPr lang="en-US" sz="1100" dirty="0">
                <a:latin typeface="Helvetica"/>
              </a:rPr>
              <a:t>Wesley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Tom </a:t>
            </a:r>
            <a:r>
              <a:rPr lang="en-US" sz="1100" dirty="0">
                <a:latin typeface="Helvetica"/>
              </a:rPr>
              <a:t>West </a:t>
            </a:r>
            <a:endParaRPr lang="en-US" sz="1100" dirty="0" smtClean="0">
              <a:latin typeface="Helvetica"/>
            </a:endParaRPr>
          </a:p>
          <a:p>
            <a:pPr>
              <a:lnSpc>
                <a:spcPts val="1820"/>
              </a:lnSpc>
            </a:pPr>
            <a:r>
              <a:rPr lang="en-US" sz="1100" dirty="0">
                <a:latin typeface="Helvetica"/>
              </a:rPr>
              <a:t>00 </a:t>
            </a:r>
            <a:r>
              <a:rPr lang="en-US" sz="1100" dirty="0" smtClean="0">
                <a:latin typeface="Helvetica"/>
              </a:rPr>
              <a:t>Paul </a:t>
            </a:r>
            <a:r>
              <a:rPr lang="en-US" sz="1100" dirty="0">
                <a:latin typeface="Helvetica"/>
              </a:rPr>
              <a:t>Whitehouse </a:t>
            </a:r>
          </a:p>
          <a:p>
            <a:pPr>
              <a:lnSpc>
                <a:spcPts val="182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968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307</Words>
  <Application>Microsoft Macintosh PowerPoint</Application>
  <PresentationFormat>On-screen Show (4:3)</PresentationFormat>
  <Paragraphs>101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. .</cp:lastModifiedBy>
  <cp:revision>13</cp:revision>
  <dcterms:created xsi:type="dcterms:W3CDTF">2014-12-02T20:12:51Z</dcterms:created>
  <dcterms:modified xsi:type="dcterms:W3CDTF">2014-12-08T15:38:44Z</dcterms:modified>
</cp:coreProperties>
</file>