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76" d="100"/>
          <a:sy n="176" d="100"/>
        </p:scale>
        <p:origin x="-2000" y="-112"/>
      </p:cViewPr>
      <p:guideLst>
        <p:guide orient="horz" pos="2160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771" y="6279589"/>
            <a:ext cx="2133600" cy="365125"/>
          </a:xfrm>
          <a:prstGeom prst="rect">
            <a:avLst/>
          </a:prstGeom>
        </p:spPr>
        <p:txBody>
          <a:bodyPr/>
          <a:lstStyle/>
          <a:p>
            <a:fld id="{179783A8-DD3D-874F-920C-1EF34B6FDBE4}" type="datetimeFigureOut">
              <a:rPr lang="en-US" smtClean="0"/>
              <a:t>12/2/14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1029" y="6279589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28657" y="6279589"/>
            <a:ext cx="2133600" cy="365125"/>
          </a:xfrm>
          <a:prstGeom prst="rect">
            <a:avLst/>
          </a:prstGeom>
        </p:spPr>
        <p:txBody>
          <a:bodyPr/>
          <a:lstStyle/>
          <a:p>
            <a:fld id="{600ECBDE-202A-434A-8C3C-E2108E4C83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24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file://localhost/Volumes/oLo_Server/%20work.NAS/hess2/Conferences/Exploration%202014/PPT/curves2.png" TargetMode="External"/><Relationship Id="rId5" Type="http://schemas.openxmlformats.org/officeDocument/2006/relationships/image" Target="../media/image2.png"/><Relationship Id="rId6" Type="http://schemas.openxmlformats.org/officeDocument/2006/relationships/image" Target="file://localhost/Volumes/oLo_Server/%20work.NAS/hess2/Conferences/Exploration%202014/PPT/cover.type.png" TargetMode="External"/><Relationship Id="rId7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urves2.png" descr="/Volumes/oLo_Server/ work.NAS/hess2/Conferences/Exploration 2014/PPT/curves2.png"/>
          <p:cNvPicPr>
            <a:picLocks noChangeAspect="1"/>
          </p:cNvPicPr>
          <p:nvPr userDrawn="1"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62" r="13050"/>
          <a:stretch/>
        </p:blipFill>
        <p:spPr>
          <a:xfrm>
            <a:off x="1193265" y="0"/>
            <a:ext cx="7950735" cy="2622869"/>
          </a:xfrm>
          <a:prstGeom prst="rect">
            <a:avLst/>
          </a:prstGeom>
        </p:spPr>
      </p:pic>
      <p:pic>
        <p:nvPicPr>
          <p:cNvPr id="14" name="cover.type.png" descr="/Volumes/oLo_Server/ work.NAS/hess2/Conferences/Exploration 2014/PPT/cover.type.png"/>
          <p:cNvPicPr>
            <a:picLocks noChangeAspect="1"/>
          </p:cNvPicPr>
          <p:nvPr userDrawn="1"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5" y="682320"/>
            <a:ext cx="2735282" cy="474752"/>
          </a:xfrm>
          <a:prstGeom prst="rect">
            <a:avLst/>
          </a:prstGeom>
        </p:spPr>
      </p:pic>
      <p:pic>
        <p:nvPicPr>
          <p:cNvPr id="15" name="Picture 14" descr="Hess.logo.3415.ai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7" y="212359"/>
            <a:ext cx="518662" cy="400784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 userDrawn="1"/>
        </p:nvSpPr>
        <p:spPr>
          <a:xfrm>
            <a:off x="307716" y="1328373"/>
            <a:ext cx="8540585" cy="486005"/>
          </a:xfrm>
          <a:prstGeom prst="rect">
            <a:avLst/>
          </a:prstGeom>
        </p:spPr>
        <p:txBody>
          <a:bodyPr lIns="0" tIns="0" rIns="0" bIns="0" numCol="1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i="0" kern="0" spc="200" baseline="0">
                <a:solidFill>
                  <a:srgbClr val="007549"/>
                </a:solidFill>
                <a:latin typeface="Helvetica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 userDrawn="1"/>
        </p:nvSpPr>
        <p:spPr>
          <a:xfrm>
            <a:off x="307717" y="1995816"/>
            <a:ext cx="8533606" cy="428377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307717" y="627958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 b="1" i="0" kern="0" spc="20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defRPr>
            </a:lvl1pPr>
          </a:lstStyle>
          <a:p>
            <a:fld id="{179783A8-DD3D-874F-920C-1EF34B6FDBE4}" type="datetimeFigureOut">
              <a:rPr lang="en-US" smtClean="0"/>
              <a:pPr/>
              <a:t>12/2/14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1029" y="6279589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000" b="1" kern="0" spc="20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4702" y="627958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 b="1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defRPr>
            </a:lvl1pPr>
          </a:lstStyle>
          <a:p>
            <a:fld id="{600ECBDE-202A-434A-8C3C-E2108E4C83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5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oLo_Server/%20work.NAS/hess2/Conferences/Exploration%202014/PPT/curves.png" TargetMode="External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6" Type="http://schemas.openxmlformats.org/officeDocument/2006/relationships/image" Target="file://localhost/Volumes/oLo_Server/%20work.NAS/hess2/Conferences/Exploration%202014/PPT/PumpJacksHiCont5289_20120713.png" TargetMode="External"/><Relationship Id="rId7" Type="http://schemas.openxmlformats.org/officeDocument/2006/relationships/image" Target="../media/image2.png"/><Relationship Id="rId8" Type="http://schemas.openxmlformats.org/officeDocument/2006/relationships/image" Target="file://localhost/Volumes/oLo_Server/%20work.NAS/hess2/Conferences/Exploration%202014/PPT/cover.type.png" TargetMode="Externa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069224"/>
            <a:ext cx="7772400" cy="73501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kern="0" spc="330" dirty="0" smtClean="0">
                <a:solidFill>
                  <a:srgbClr val="007549"/>
                </a:solidFill>
                <a:latin typeface="Helvetica"/>
                <a:cs typeface="Helvetica"/>
              </a:rPr>
              <a:t>NAME OF PRESENTATION</a:t>
            </a:r>
            <a:endParaRPr lang="en-US" sz="2800" b="1" kern="0" spc="330" dirty="0">
              <a:solidFill>
                <a:srgbClr val="007549"/>
              </a:solidFill>
              <a:latin typeface="Helvetica"/>
              <a:cs typeface="Helvetica"/>
            </a:endParaRPr>
          </a:p>
        </p:txBody>
      </p:sp>
      <p:pic>
        <p:nvPicPr>
          <p:cNvPr id="6" name="curves.png" descr="/Volumes/oLo_Server/ work.NAS/hess2/Conferences/Exploration 2014/PPT/curves.png"/>
          <p:cNvPicPr>
            <a:picLocks noChangeAspect="1"/>
          </p:cNvPicPr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5833" b="63730"/>
          <a:stretch/>
        </p:blipFill>
        <p:spPr>
          <a:xfrm>
            <a:off x="1447800" y="4697819"/>
            <a:ext cx="7696200" cy="2160181"/>
          </a:xfrm>
          <a:prstGeom prst="rect">
            <a:avLst/>
          </a:prstGeom>
        </p:spPr>
      </p:pic>
      <p:pic>
        <p:nvPicPr>
          <p:cNvPr id="7" name="PumpJacksHiCont5289_20120713.png" descr="/Volumes/oLo_Server/ work.NAS/hess2/Conferences/Exploration 2014/PPT/PumpJacksHiCont5289_20120713.png"/>
          <p:cNvPicPr>
            <a:picLocks noChangeAspect="1"/>
          </p:cNvPicPr>
          <p:nvPr/>
        </p:nvPicPr>
        <p:blipFill rotWithShape="1">
          <a:blip r:embed="rId4" r:link="rId6">
            <a:alphaModFix amt="33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" b="10409"/>
          <a:stretch/>
        </p:blipFill>
        <p:spPr>
          <a:xfrm>
            <a:off x="1" y="5994900"/>
            <a:ext cx="4193870" cy="863100"/>
          </a:xfrm>
          <a:prstGeom prst="rect">
            <a:avLst/>
          </a:prstGeom>
        </p:spPr>
      </p:pic>
      <p:pic>
        <p:nvPicPr>
          <p:cNvPr id="8" name="cover.type.png" descr="/Volumes/oLo_Server/ work.NAS/hess2/Conferences/Exploration 2014/PPT/cover.type.png"/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6" y="620114"/>
            <a:ext cx="5442961" cy="944713"/>
          </a:xfrm>
          <a:prstGeom prst="rect">
            <a:avLst/>
          </a:prstGeom>
        </p:spPr>
      </p:pic>
      <p:pic>
        <p:nvPicPr>
          <p:cNvPr id="9" name="Picture 8" descr="Hess.logo.3415.ai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39" y="620114"/>
            <a:ext cx="1032090" cy="79752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2238200" y="3904927"/>
            <a:ext cx="4637779" cy="9409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kern="0" spc="44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DECEMBER 9, 2014</a:t>
            </a:r>
            <a:endParaRPr lang="en-US" sz="1400" kern="0" spc="440" dirty="0">
              <a:solidFill>
                <a:schemeClr val="tx1">
                  <a:lumMod val="50000"/>
                  <a:lumOff val="50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6968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042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 .</dc:creator>
  <cp:lastModifiedBy>. .</cp:lastModifiedBy>
  <cp:revision>10</cp:revision>
  <dcterms:created xsi:type="dcterms:W3CDTF">2014-12-02T20:12:51Z</dcterms:created>
  <dcterms:modified xsi:type="dcterms:W3CDTF">2014-12-02T21:50:31Z</dcterms:modified>
</cp:coreProperties>
</file>