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49"/>
    <a:srgbClr val="005C36"/>
    <a:srgbClr val="3C3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4712" y="-1968"/>
      </p:cViewPr>
      <p:guideLst>
        <p:guide orient="horz" pos="760"/>
        <p:guide pos="279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048D-6067-A948-AB36-8417492655AA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3122-4EAA-1644-8C7F-60D0086DFA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457200" y="1714500"/>
            <a:ext cx="8229600" cy="54927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0" spc="15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/>
          </p:nvPr>
        </p:nvSpPr>
        <p:spPr>
          <a:xfrm>
            <a:off x="457200" y="2374900"/>
            <a:ext cx="8229600" cy="3751263"/>
          </a:xfrm>
          <a:prstGeom prst="rect">
            <a:avLst/>
          </a:prstGeom>
        </p:spPr>
        <p:txBody>
          <a:bodyPr vert="horz" lIns="0" tIns="0" rIns="0" bIns="0" rtlCol="0">
            <a:norm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66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file://localhost/Volumes/oLo_Server/%20work.NAS/hess2/Conferences/Land14/art/LandAssembely1.1edit.ppt.header2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LandAssembely1.1edit.ppt.header2.jpg" descr="/Volumes/oLo_Server/ work.NAS/hess2/Conferences/Land14/art/LandAssembely1.1edit.ppt.header2.jpg"/>
          <p:cNvPicPr>
            <a:picLocks noChangeAspect="1"/>
          </p:cNvPicPr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4612"/>
            <a:ext cx="8705850" cy="98411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08074"/>
            <a:ext cx="8229600" cy="54927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 smtClean="0"/>
              <a:t>Click to edit Master title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84350"/>
            <a:ext cx="8229600" cy="4341813"/>
          </a:xfrm>
          <a:prstGeom prst="rect">
            <a:avLst/>
          </a:prstGeom>
        </p:spPr>
        <p:txBody>
          <a:bodyPr vert="horz" lIns="0" tIns="0" rIns="0" bIns="0" rtlCol="0">
            <a:norm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D048D-6067-A948-AB36-8417492655AA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A3122-4EAA-1644-8C7F-60D0086DF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3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0" spc="150">
          <a:solidFill>
            <a:schemeClr val="tx1">
              <a:lumMod val="75000"/>
              <a:lumOff val="25000"/>
            </a:schemeClr>
          </a:solidFill>
          <a:latin typeface="Helvetica"/>
          <a:ea typeface="+mj-ea"/>
          <a:cs typeface="+mj-cs"/>
        </a:defRPr>
      </a:lvl1pPr>
    </p:titleStyle>
    <p:bodyStyle>
      <a:lvl1pPr marL="0" indent="274320" algn="l" defTabSz="457200" rtl="0" eaLnBrk="1" latinLnBrk="0" hangingPunct="1">
        <a:spcBef>
          <a:spcPts val="600"/>
        </a:spcBef>
        <a:spcAft>
          <a:spcPts val="0"/>
        </a:spcAft>
        <a:buClr>
          <a:srgbClr val="007549"/>
        </a:buClr>
        <a:buFont typeface="Lucida Grande"/>
        <a:buChar char="&gt;"/>
        <a:defRPr sz="1600" b="0" i="0" kern="0" spc="0" baseline="0">
          <a:solidFill>
            <a:srgbClr val="3C3C3B"/>
          </a:solidFill>
          <a:latin typeface="Helvetica"/>
          <a:ea typeface="+mn-ea"/>
          <a:cs typeface="+mn-cs"/>
        </a:defRPr>
      </a:lvl1pPr>
      <a:lvl2pPr marL="0" indent="274320" algn="l" defTabSz="457200" rtl="0" eaLnBrk="1" latinLnBrk="0" hangingPunct="1">
        <a:spcBef>
          <a:spcPts val="600"/>
        </a:spcBef>
        <a:spcAft>
          <a:spcPts val="0"/>
        </a:spcAft>
        <a:buClr>
          <a:srgbClr val="007549"/>
        </a:buClr>
        <a:buFont typeface="Lucida Grande"/>
        <a:buChar char="&gt;"/>
        <a:defRPr sz="1600" b="0" i="0" kern="0" spc="0" baseline="0">
          <a:solidFill>
            <a:srgbClr val="3C3C3B"/>
          </a:solidFill>
          <a:latin typeface="Helvetica"/>
          <a:ea typeface="+mn-ea"/>
          <a:cs typeface="+mn-cs"/>
        </a:defRPr>
      </a:lvl2pPr>
      <a:lvl3pPr marL="0" indent="274320" algn="l" defTabSz="457200" rtl="0" eaLnBrk="1" latinLnBrk="0" hangingPunct="1">
        <a:spcBef>
          <a:spcPts val="600"/>
        </a:spcBef>
        <a:spcAft>
          <a:spcPts val="0"/>
        </a:spcAft>
        <a:buClr>
          <a:srgbClr val="007549"/>
        </a:buClr>
        <a:buFont typeface="Lucida Grande"/>
        <a:buChar char="&gt;"/>
        <a:defRPr sz="1600" b="0" i="0" kern="0" spc="0" baseline="0">
          <a:solidFill>
            <a:srgbClr val="3C3C3B"/>
          </a:solidFill>
          <a:latin typeface="Helvetica"/>
          <a:ea typeface="+mn-ea"/>
          <a:cs typeface="+mn-cs"/>
        </a:defRPr>
      </a:lvl3pPr>
      <a:lvl4pPr marL="0" indent="274320" algn="l" defTabSz="457200" rtl="0" eaLnBrk="1" latinLnBrk="0" hangingPunct="1">
        <a:spcBef>
          <a:spcPts val="600"/>
        </a:spcBef>
        <a:spcAft>
          <a:spcPts val="0"/>
        </a:spcAft>
        <a:buClr>
          <a:srgbClr val="007549"/>
        </a:buClr>
        <a:buFont typeface="Lucida Grande"/>
        <a:buChar char="&gt;"/>
        <a:defRPr sz="1600" b="0" i="0" kern="0" spc="0" baseline="0">
          <a:solidFill>
            <a:srgbClr val="3C3C3B"/>
          </a:solidFill>
          <a:latin typeface="Helvetica"/>
          <a:ea typeface="+mn-ea"/>
          <a:cs typeface="+mn-cs"/>
        </a:defRPr>
      </a:lvl4pPr>
      <a:lvl5pPr marL="0" indent="274320" algn="l" defTabSz="457200" rtl="0" eaLnBrk="1" latinLnBrk="0" hangingPunct="1">
        <a:spcBef>
          <a:spcPts val="600"/>
        </a:spcBef>
        <a:spcAft>
          <a:spcPts val="0"/>
        </a:spcAft>
        <a:buClr>
          <a:srgbClr val="007549"/>
        </a:buClr>
        <a:buFont typeface="Lucida Grande"/>
        <a:buChar char="&gt;"/>
        <a:defRPr sz="1600" b="0" i="0" kern="0" spc="0" baseline="0">
          <a:solidFill>
            <a:srgbClr val="3C3C3B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oLo_Server/%20work.NAS/hess2/Conferences/Land14/art/LandAssembely1.1edit.ppt.cover2.jpg" TargetMode="External"/><Relationship Id="rId4" Type="http://schemas.openxmlformats.org/officeDocument/2006/relationships/image" Target="../media/image3.jpg"/><Relationship Id="rId5" Type="http://schemas.openxmlformats.org/officeDocument/2006/relationships/image" Target="file://localhost/Volumes/oLo_Server/%20work.NAS/hess2/2007%20LOGO/Hess.logo.3415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LandAssembely1.1edit.ppt.cover2.jpg" descr="/Volumes/oLo_Server/ work.NAS/hess2/Conferences/Land14/art/LandAssembely1.1edit.ppt.cover2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484"/>
            <a:ext cx="9042400" cy="5400891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43067" y="727478"/>
            <a:ext cx="5760231" cy="60964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0" spc="15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ea typeface="+mj-ea"/>
                <a:cs typeface="+mj-cs"/>
              </a:defRPr>
            </a:lvl1pPr>
          </a:lstStyle>
          <a:p>
            <a:r>
              <a:rPr lang="en-US" sz="1600" b="1" spc="640" dirty="0" smtClean="0">
                <a:solidFill>
                  <a:srgbClr val="007549"/>
                </a:solidFill>
                <a:cs typeface="Helvetica"/>
              </a:rPr>
              <a:t>CREATING LAND SUPERIORITY</a:t>
            </a:r>
            <a:r>
              <a:rPr lang="en-US" sz="2400" b="1" spc="640" dirty="0" smtClean="0">
                <a:solidFill>
                  <a:srgbClr val="007549"/>
                </a:solidFill>
                <a:cs typeface="Helvetica"/>
              </a:rPr>
              <a:t/>
            </a:r>
            <a:br>
              <a:rPr lang="en-US" sz="2400" b="1" spc="640" dirty="0" smtClean="0">
                <a:solidFill>
                  <a:srgbClr val="007549"/>
                </a:solidFill>
                <a:cs typeface="Helvetica"/>
              </a:rPr>
            </a:br>
            <a:r>
              <a:rPr lang="en-US" sz="1000" spc="370" dirty="0" smtClean="0">
                <a:solidFill>
                  <a:srgbClr val="3C3C3B"/>
                </a:solidFill>
                <a:cs typeface="Helvetica"/>
              </a:rPr>
              <a:t>WINNING TOGETHER – THE HESS WAY</a:t>
            </a:r>
            <a:endParaRPr lang="en-US" sz="1000" spc="370" dirty="0">
              <a:solidFill>
                <a:srgbClr val="3C3C3B"/>
              </a:solidFill>
              <a:cs typeface="Helvetica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180644" y="6078217"/>
            <a:ext cx="3147488" cy="779783"/>
          </a:xfrm>
          <a:prstGeom prst="rect">
            <a:avLst/>
          </a:prstGeom>
        </p:spPr>
        <p:txBody>
          <a:bodyPr vert="horz" lIns="0" tIns="0" rIns="0" bIns="0" rtlCol="0">
            <a:noAutofit/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lvl1pPr marL="0" indent="0" algn="ctr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rgbClr val="007549"/>
              </a:buClr>
              <a:buFont typeface="Lucida Grande"/>
              <a:buNone/>
              <a:defRPr sz="1600" b="0" i="0" kern="0" spc="0" baseline="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rgbClr val="007549"/>
              </a:buClr>
              <a:buFont typeface="Lucida Grande"/>
              <a:buNone/>
              <a:defRPr sz="1600" b="0" i="0" kern="0" spc="0" baseline="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rgbClr val="007549"/>
              </a:buClr>
              <a:buFont typeface="Lucida Grande"/>
              <a:buNone/>
              <a:defRPr sz="1600" b="0" i="0" kern="0" spc="0" baseline="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rgbClr val="007549"/>
              </a:buClr>
              <a:buFont typeface="Lucida Grande"/>
              <a:buNone/>
              <a:defRPr sz="1600" b="0" i="0" kern="0" spc="0" baseline="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rgbClr val="007549"/>
              </a:buClr>
              <a:buFont typeface="Lucida Grande"/>
              <a:buNone/>
              <a:defRPr sz="1600" b="0" i="0" kern="0" spc="0" baseline="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1" spc="400" smtClean="0">
                <a:solidFill>
                  <a:srgbClr val="007549"/>
                </a:solidFill>
              </a:rPr>
              <a:t>LAND CONFERENCE</a:t>
            </a:r>
          </a:p>
          <a:p>
            <a:pPr algn="l"/>
            <a:r>
              <a:rPr lang="en-US" sz="1000" spc="400" smtClean="0"/>
              <a:t>NOVEMBER 3-6, 2014</a:t>
            </a:r>
          </a:p>
          <a:p>
            <a:pPr algn="l"/>
            <a:r>
              <a:rPr lang="en-US" sz="1000" spc="400" smtClean="0"/>
              <a:t>IRVING, TX</a:t>
            </a:r>
            <a:endParaRPr lang="en-US" sz="1000" spc="400" dirty="0"/>
          </a:p>
        </p:txBody>
      </p:sp>
      <p:pic>
        <p:nvPicPr>
          <p:cNvPr id="16" name="Hess.logo.3415.jpg" descr="/Volumes/oLo_Server/ work.NAS/hess2/2007 LOGO/Hess.logo.3415.jp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496" y="256525"/>
            <a:ext cx="793830" cy="47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7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82600" y="2324100"/>
            <a:ext cx="7747000" cy="3708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5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14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LAND SUPERIORITY WINNING TOGETHER – THE HESS WAY</dc:title>
  <dc:creator>. .</dc:creator>
  <cp:lastModifiedBy>. .</cp:lastModifiedBy>
  <cp:revision>8</cp:revision>
  <dcterms:created xsi:type="dcterms:W3CDTF">2014-10-29T14:03:47Z</dcterms:created>
  <dcterms:modified xsi:type="dcterms:W3CDTF">2014-10-31T20:24:31Z</dcterms:modified>
</cp:coreProperties>
</file>