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200" d="100"/>
          <a:sy n="200" d="100"/>
        </p:scale>
        <p:origin x="-1832" y="400"/>
      </p:cViewPr>
      <p:guideLst>
        <p:guide orient="horz" pos="2160"/>
        <p:guide pos="39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62DC8-53D0-E94C-950A-3485D6CFF98A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36BB-6DAD-7445-9451-158B54A4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45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62DC8-53D0-E94C-950A-3485D6CFF98A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36BB-6DAD-7445-9451-158B54A4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8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62DC8-53D0-E94C-950A-3485D6CFF98A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36BB-6DAD-7445-9451-158B54A4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7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62DC8-53D0-E94C-950A-3485D6CFF98A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36BB-6DAD-7445-9451-158B54A4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6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62DC8-53D0-E94C-950A-3485D6CFF98A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36BB-6DAD-7445-9451-158B54A4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2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62DC8-53D0-E94C-950A-3485D6CFF98A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36BB-6DAD-7445-9451-158B54A4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07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62DC8-53D0-E94C-950A-3485D6CFF98A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36BB-6DAD-7445-9451-158B54A4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6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62DC8-53D0-E94C-950A-3485D6CFF98A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36BB-6DAD-7445-9451-158B54A4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7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62DC8-53D0-E94C-950A-3485D6CFF98A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36BB-6DAD-7445-9451-158B54A4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8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62DC8-53D0-E94C-950A-3485D6CFF98A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36BB-6DAD-7445-9451-158B54A4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98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62DC8-53D0-E94C-950A-3485D6CFF98A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36BB-6DAD-7445-9451-158B54A4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51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62DC8-53D0-E94C-950A-3485D6CFF98A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A36BB-6DAD-7445-9451-158B54A4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3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oLo_Server/%20work.NAS/hess2/Conferences/Land14/art/seating-chart.footer.jpg" TargetMode="External"/><Relationship Id="rId4" Type="http://schemas.openxmlformats.org/officeDocument/2006/relationships/image" Target="../media/image2.jpg"/><Relationship Id="rId5" Type="http://schemas.openxmlformats.org/officeDocument/2006/relationships/image" Target="file://localhost/Volumes/oLo_Server/%20work.NAS/hess2/Conferences/Land14/art/seatingchart.header.jpg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ating-chart.footer.jpg" descr="/Volumes/oLo_Server/ work.NAS/hess2/Conferences/Land14/art/seating-chart.footer.jpg"/>
          <p:cNvPicPr>
            <a:picLocks noChangeAspect="1"/>
          </p:cNvPicPr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"/>
          <a:stretch/>
        </p:blipFill>
        <p:spPr>
          <a:xfrm>
            <a:off x="191175" y="6452635"/>
            <a:ext cx="8766770" cy="321235"/>
          </a:xfrm>
          <a:prstGeom prst="rect">
            <a:avLst/>
          </a:prstGeom>
        </p:spPr>
      </p:pic>
      <p:pic>
        <p:nvPicPr>
          <p:cNvPr id="5" name="seatingchart.header.jpg" descr="/Volumes/oLo_Server/ work.NAS/hess2/Conferences/Land14/art/seatingchart.header.jpg"/>
          <p:cNvPicPr>
            <a:picLocks noChangeAspect="1"/>
          </p:cNvPicPr>
          <p:nvPr/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08"/>
          <a:stretch/>
        </p:blipFill>
        <p:spPr>
          <a:xfrm>
            <a:off x="0" y="0"/>
            <a:ext cx="9144000" cy="1591965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2907833" y="1631977"/>
            <a:ext cx="1871558" cy="4547478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600" kern="0" dirty="0">
              <a:latin typeface="Helvetica"/>
              <a:cs typeface="Helvetica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77166" y="1591965"/>
            <a:ext cx="8666834" cy="4786518"/>
          </a:xfrm>
          <a:prstGeom prst="rect">
            <a:avLst/>
          </a:prstGeom>
        </p:spPr>
        <p:txBody>
          <a:bodyPr vert="horz" wrap="none" lIns="0" tIns="0" rIns="0" bIns="0" numCol="4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Michael Allen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Kelly Barnett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Randy  Baxter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James Benson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John Boulanger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Tim Braden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Justin Brasher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Brook Burg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Wendy Campos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Sallie Carlisle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Matt Carlson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Mark Collier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Ann Cook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Jordan Davis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Helena Deal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Maggie Donovan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Chris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Duhon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Kerry Eckstein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Nathan Fitzpatrick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Rhonda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Frazar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Kelly Freeman 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Mary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Galant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Victoria Gipson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Colleen Greer 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Julie Groves 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George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Hazlewood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 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Sheila Herron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Christine Herron 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Gabriella Herzog 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Alex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Hestilow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 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Stephen Hill 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Jay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Hilsher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 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Christin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 Hobbs 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Kevin Hoffman 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Dean Jamieson 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Jayson Johnson 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Julia Johnson 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Renee Johnson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Anne Jones 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Andrew Keck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Randy Keeney </a:t>
            </a:r>
            <a:endParaRPr lang="en-US" sz="1200" b="1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Joe Kingston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Adam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Landstrom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Mike Lies </a:t>
            </a:r>
            <a:endParaRPr lang="en-US" sz="1200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B.J.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Malota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Cindy Maples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Ian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Marsac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Mike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Mazerolle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Erin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McAnulty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Lou Milano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Cody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Moerer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Whitney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Montonye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Laura Morris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Brad Nix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Mike Norton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Diana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Ocampo</a:t>
            </a:r>
            <a:endParaRPr lang="en-US" sz="1200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Adam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Osbeck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Beverly Parrish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Jordan Payne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Bethany Payne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Tracey Perdue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Michelle Phillips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Amanda Phillips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Ivy Phillips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Molly Regan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Adam Robertson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John Roper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Richard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Ruppert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Becky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Saeger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Jennifer Scott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Rose Sharp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Rhonda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Sistrunk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Matt Solomon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Mike Turner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Leon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Tylenda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Christina Wallace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Aaron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Weisinger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Kristyn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 Wenger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Antiek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Wahyu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Janice Wright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Randy Young </a:t>
            </a:r>
          </a:p>
          <a:p>
            <a:pPr algn="l">
              <a:lnSpc>
                <a:spcPts val="1780"/>
              </a:lnSpc>
              <a:spcBef>
                <a:spcPts val="0"/>
              </a:spcBef>
            </a:pPr>
            <a:r>
              <a:rPr lang="en-US" sz="1200" b="1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01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Kristen </a:t>
            </a:r>
            <a:r>
              <a:rPr lang="en-US" sz="1200" kern="0" spc="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Zettner</a:t>
            </a:r>
            <a:r>
              <a:rPr lang="en-US" sz="1200" kern="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</a:rPr>
              <a:t> </a:t>
            </a:r>
            <a:endParaRPr lang="en-US" sz="1200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endParaRPr lang="en-US" sz="1200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endParaRPr lang="en-US" sz="1200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endParaRPr lang="en-US" sz="1200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endParaRPr lang="en-US" sz="1200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  <a:p>
            <a:pPr algn="l">
              <a:lnSpc>
                <a:spcPts val="1780"/>
              </a:lnSpc>
              <a:spcBef>
                <a:spcPts val="0"/>
              </a:spcBef>
            </a:pPr>
            <a:endParaRPr lang="en-US" sz="1200" kern="0" spc="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103090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247</Words>
  <Application>Microsoft Macintosh PowerPoint</Application>
  <PresentationFormat>On-screen Show (4:3)</PresentationFormat>
  <Paragraphs>85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 .</dc:creator>
  <cp:lastModifiedBy>. .</cp:lastModifiedBy>
  <cp:revision>9</cp:revision>
  <dcterms:created xsi:type="dcterms:W3CDTF">2014-10-31T20:46:23Z</dcterms:created>
  <dcterms:modified xsi:type="dcterms:W3CDTF">2014-10-31T21:44:33Z</dcterms:modified>
</cp:coreProperties>
</file>