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9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9"/>
    <p:restoredTop sz="93939"/>
  </p:normalViewPr>
  <p:slideViewPr>
    <p:cSldViewPr snapToGrid="0" snapToObjects="1">
      <p:cViewPr>
        <p:scale>
          <a:sx n="166" d="100"/>
          <a:sy n="166" d="100"/>
        </p:scale>
        <p:origin x="100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BAD0-2EB9-4F4D-8FEF-75DA56F2099D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2B17-53C2-AC46-ACEE-92001876E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02B17-53C2-AC46-ACEE-92001876E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6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oLo_ServerNAS02/%20work.NAS/hess2/Conferences/Leadership2019/ancellaryItems/iStock-824411234.pn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file://localhost/Volumes/oLo_ServerNAS02/%20work.NAS/hess2/Conferences/Leadership2019/ancellaryItems/iStock-824411234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55" y="889463"/>
            <a:ext cx="8399603" cy="3925606"/>
          </a:xfrm>
        </p:spPr>
        <p:txBody>
          <a:bodyPr numCol="5">
            <a:normAutofit/>
          </a:bodyPr>
          <a:lstStyle>
            <a:lvl1pPr marL="0" indent="0">
              <a:lnSpc>
                <a:spcPts val="1200"/>
              </a:lnSpc>
              <a:spcAft>
                <a:spcPts val="0"/>
              </a:spcAft>
              <a:defRPr sz="1000" baseline="0"/>
            </a:lvl1pPr>
            <a:lvl2pPr marL="0" indent="0">
              <a:lnSpc>
                <a:spcPts val="1200"/>
              </a:lnSpc>
              <a:spcAft>
                <a:spcPts val="0"/>
              </a:spcAft>
              <a:defRPr sz="1000" baseline="0"/>
            </a:lvl2pPr>
            <a:lvl3pPr marL="0" indent="0">
              <a:lnSpc>
                <a:spcPts val="1200"/>
              </a:lnSpc>
              <a:spcAft>
                <a:spcPts val="0"/>
              </a:spcAft>
              <a:defRPr sz="1000" baseline="0"/>
            </a:lvl3pPr>
            <a:lvl4pPr marL="0" indent="0">
              <a:lnSpc>
                <a:spcPts val="1200"/>
              </a:lnSpc>
              <a:spcAft>
                <a:spcPts val="0"/>
              </a:spcAft>
              <a:defRPr sz="1000" baseline="0"/>
            </a:lvl4pPr>
            <a:lvl5pPr marL="0" indent="0">
              <a:lnSpc>
                <a:spcPts val="1200"/>
              </a:lnSpc>
              <a:spcAft>
                <a:spcPts val="0"/>
              </a:spcAft>
              <a:defRPr sz="1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43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C25779-8525-A947-BFA5-2FAF5856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7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r:link="rId3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55" y="889463"/>
            <a:ext cx="8399603" cy="3925606"/>
          </a:xfrm>
          <a:prstGeom prst="rect">
            <a:avLst/>
          </a:prstGeom>
        </p:spPr>
        <p:txBody>
          <a:bodyPr numCol="5">
            <a:normAutofit/>
          </a:bodyPr>
          <a:lstStyle>
            <a:lvl1pPr marL="0" indent="0">
              <a:lnSpc>
                <a:spcPts val="1200"/>
              </a:lnSpc>
              <a:spcAft>
                <a:spcPts val="0"/>
              </a:spcAft>
              <a:defRPr sz="1000" baseline="0"/>
            </a:lvl1pPr>
            <a:lvl2pPr marL="0" indent="0">
              <a:lnSpc>
                <a:spcPts val="1200"/>
              </a:lnSpc>
              <a:spcAft>
                <a:spcPts val="0"/>
              </a:spcAft>
              <a:defRPr sz="1000" baseline="0"/>
            </a:lvl2pPr>
            <a:lvl3pPr marL="0" indent="0">
              <a:lnSpc>
                <a:spcPts val="1200"/>
              </a:lnSpc>
              <a:spcAft>
                <a:spcPts val="0"/>
              </a:spcAft>
              <a:defRPr sz="1000" baseline="0"/>
            </a:lvl3pPr>
            <a:lvl4pPr marL="0" indent="0">
              <a:lnSpc>
                <a:spcPts val="1200"/>
              </a:lnSpc>
              <a:spcAft>
                <a:spcPts val="0"/>
              </a:spcAft>
              <a:defRPr sz="1000" baseline="0"/>
            </a:lvl4pPr>
            <a:lvl5pPr marL="0" indent="0">
              <a:lnSpc>
                <a:spcPts val="1200"/>
              </a:lnSpc>
              <a:spcAft>
                <a:spcPts val="0"/>
              </a:spcAft>
              <a:defRPr sz="1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43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88C25779-8525-A947-BFA5-2FAF58562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r:link="rId3">
            <a:alphaModFix amt="2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62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file://localhost/Volumes/oLo_ServerNAS02/%20work.NAS/hess2/Conferences/Leadership2019/ancellaryItems/iStock-824411234.png" TargetMode="External"/><Relationship Id="rId6" Type="http://schemas.openxmlformats.org/officeDocument/2006/relationships/image" Target="../media/image2.png"/><Relationship Id="rId7" Type="http://schemas.openxmlformats.org/officeDocument/2006/relationships/image" Target="file://localhost/Volumes/oLo_ServerNAS02/%20work.NAS/hess2/2007%20LOGO/Hess.logo3415.png" TargetMode="External"/><Relationship Id="rId8" Type="http://schemas.openxmlformats.org/officeDocument/2006/relationships/image" Target="../media/image3.png"/><Relationship Id="rId9" Type="http://schemas.openxmlformats.org/officeDocument/2006/relationships/image" Target="file://localhost/Volumes/oLo_ServerNAS02/%20work.NAS/hess2/Conferences/Leadership2019/art/High%20Rez/dottedRule1.pn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4.jpg"/><Relationship Id="rId5" Type="http://schemas.openxmlformats.org/officeDocument/2006/relationships/image" Target="file://localhost/Volumes/oLo_ServerNAS02/%20work.NAS/hess2/Conferences/Leadership2019/art/BackgroundExtend1.jpg" TargetMode="External"/><Relationship Id="rId6" Type="http://schemas.openxmlformats.org/officeDocument/2006/relationships/image" Target="../media/image2.png"/><Relationship Id="rId7" Type="http://schemas.openxmlformats.org/officeDocument/2006/relationships/image" Target="file://localhost/Volumes/oLo_ServerNAS02/%20work.NAS/hess2/2007%20LOGO/Hess.logo3415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r:link="rId5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7530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00000">
                <a:srgbClr val="EED0B5">
                  <a:alpha val="41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155" y="883788"/>
            <a:ext cx="8399603" cy="5694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155" y="1583871"/>
            <a:ext cx="8399603" cy="32311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Hess.logo3415.png" descr="/Volumes/oLo_ServerNAS02/ work.NAS/hess2/2007 LOGO/Hess.logo3415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8" y="361366"/>
            <a:ext cx="358435" cy="21386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24201" y="408022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800" dirty="0">
              <a:solidFill>
                <a:srgbClr val="16784E"/>
              </a:solidFill>
              <a:latin typeface="Arial"/>
              <a:cs typeface="Arial"/>
            </a:endParaRPr>
          </a:p>
        </p:txBody>
      </p:sp>
      <p:pic>
        <p:nvPicPr>
          <p:cNvPr id="17" name="dottedRule1.png" descr="/Volumes/oLo_ServerNAS02/ work.NAS/hess2/Conferences/Leadership2019/art/High Rez/dottedRule1.pn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914273"/>
            <a:ext cx="8740346" cy="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6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r:link="rId5">
            <a:alphaModFix amt="51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ess.logo3415.png" descr="/Volumes/oLo_ServerNAS02/ work.NAS/hess2/2007 LOGO/Hess.logo3415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" y="361366"/>
            <a:ext cx="358435" cy="21386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00933" y="408022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16784E"/>
                </a:solidFill>
                <a:latin typeface="Arial"/>
                <a:cs typeface="Arial"/>
              </a:rPr>
              <a:t>2019 Leadership Conference</a:t>
            </a:r>
            <a:endParaRPr lang="en-US" sz="800" dirty="0">
              <a:solidFill>
                <a:srgbClr val="16784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27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02" y="931025"/>
            <a:ext cx="8345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40573" y="868296"/>
            <a:ext cx="8703427" cy="3834331"/>
          </a:xfrm>
          <a:prstGeom prst="rect">
            <a:avLst/>
          </a:prstGeom>
          <a:noFill/>
        </p:spPr>
        <p:txBody>
          <a:bodyPr wrap="square" lIns="0" tIns="0" rIns="0" bIns="0" numCol="6" spcCol="0" rtlCol="0">
            <a:noAutofit/>
          </a:bodyPr>
          <a:lstStyle/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Barry Anderson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Arin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Basmajian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Rick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Beaubouef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Barry Biggs 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Gabby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Boersner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Kim Boles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Stan Bond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Mike Chadwick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Ron Chang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Dinesh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Cheryan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Tim Chisholm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Blane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Jim Collins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Tim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Cordingley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Angela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Croghan</a:t>
            </a:r>
            <a:endParaRPr lang="en-US" sz="9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Crosby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Erica Cross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Helena Deal</a:t>
            </a:r>
            <a:endParaRPr lang="en-US" sz="9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Paul Dial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Stephen Dunn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Rob Fast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Eric Fishman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Roy Fitzsimmons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Michael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Frailey</a:t>
            </a:r>
            <a:endParaRPr lang="en-US" sz="9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Bob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Franzino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Kurt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Fricker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Clare Gardner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Gatling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Tim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Goodell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Jennifer Gordon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Mark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Grinfeld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Ranjay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Gulati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Brock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Hajdik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Wynne Harvey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Lorrie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Hecker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Hess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Greg Hill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Mark Johnson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Leonard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Kalfayan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Kevin Lambert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Ryan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Lamothe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Nick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Larcombe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Jennifer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Leto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Brent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Lohnes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Barbara Lowery-Yilmaz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George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Lumsden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Conor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Lynch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Richard Lynch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Evelyn MacLean-Quick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Donnie Martin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Sebastien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Matringe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Justin Mayer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Grant McKenzie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Dougie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McMichael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Seth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Menell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Alex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Mistri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Heidi Nielsen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David Noble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Sunaina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Ocalan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Jerry Osmond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Hsulin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Bobbi Petersen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Floyd Peterson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Neil Piggott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Robin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Pilcher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Srini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Prasad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Joe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Probst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Will Rea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Larry Reich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Rielly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Joe Ritchie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Roberts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Alex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Sagebien</a:t>
            </a:r>
            <a:endParaRPr lang="en-US" sz="9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Barry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Schachter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Dave Schilling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Dana Schmitt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Gerbert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Schoonman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Brent Schwartz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Khalid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Shaarawi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Kamal Shah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David Shan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Ajay Singh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Andy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Slentz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Amy Stapleton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Liz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Steil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Jonathan Stein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Patience Stern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Mike Stratton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Talarico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Jerry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Tamborski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Greg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Terzian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Mike Turner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Chris Van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Brummen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Derek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Verdeyen</a:t>
            </a:r>
            <a:endParaRPr lang="en-US" sz="925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Steven Villas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Llew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Vincent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Eric Walker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Paul Welford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Whitaker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David Whitley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Kevin Wilcox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Jason Wiley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Willis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Jay Wilson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Jeff Wirth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Carol Zhang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92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Zhiyong</a:t>
            </a:r>
            <a:r>
              <a:rPr lang="en-US" sz="92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Zhao</a:t>
            </a:r>
            <a:endParaRPr lang="en-US" sz="925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7634" y="299676"/>
            <a:ext cx="669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Dinner Seating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830" y="753035"/>
            <a:ext cx="8280805" cy="3834331"/>
          </a:xfrm>
          <a:prstGeom prst="rect">
            <a:avLst/>
          </a:prstGeom>
          <a:noFill/>
        </p:spPr>
        <p:txBody>
          <a:bodyPr wrap="square" lIns="0" tIns="0" rIns="0" bIns="0" numCol="6" spcCol="0" rtlCol="0">
            <a:noAutofit/>
          </a:bodyPr>
          <a:lstStyle/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Barry Anderson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Arin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Basmajian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Rick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Beaubouef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Barry Biggs 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Gabby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Boersner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Kim Boles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Stan Bond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Mike Chadwick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Ron Chang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Dinesh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Cheryan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Tim Chisholm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Blane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Jim Collins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Tim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Cordingley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Angela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Croghan</a:t>
            </a:r>
            <a:endParaRPr lang="en-US" sz="8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Crosby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Erica Cross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Helena Deal</a:t>
            </a:r>
            <a:endParaRPr lang="en-US" sz="8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Paul Dial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Stephen Dunn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Rob Fast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Eric Fishman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Roy Fitzsimmons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Michael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Frailey</a:t>
            </a:r>
            <a:endParaRPr lang="en-US" sz="8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Bob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Franzino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Kurt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Fricker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Clare Gardner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Gatling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Tim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Goodell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Jennifer Gordon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Mark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Grinfeld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Ranjay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Gulati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Brock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Hajdik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Wynne Harvey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Lorrie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Hecker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Hess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Greg Hill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Mark Johnson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Leonard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Kalfayan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Kevin Lambert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Ryan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Lamothe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Nick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Larcombe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Jennifer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Leto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Brent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Lohnes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Barbara Lowery-Yilmaz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George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Lumsden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Conor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Lynch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Richard Lynch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Evelyn MacLean-Quick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Donnie Martin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Sebastien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Matringe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Justin Mayer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Grant McKenzie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Dougie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McMichael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Seth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Menell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Alex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Mistri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Heidi Nielsen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David Noble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Sunaina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Ocalan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Jerry Osmond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Hsulin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Peng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Bobbi Petersen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Floyd Peterson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Neil Piggott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Robin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Pilcher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Srini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Prasad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Joe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Probst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Will Rea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Larry Reich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Rielly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Joe Ritchie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Roberts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Alex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Sagebien</a:t>
            </a:r>
            <a:endParaRPr lang="en-US" sz="8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Barry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Schachter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Dave Schilling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Dana Schmitt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Gerbert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Schoonman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Brent Schwartz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Khalid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Shaarawi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Kamal Shah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David Shan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Ajay Singh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Andy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Slentz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Amy Stapleton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Liz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Steil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Jonathan Stein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Patience Stern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Mike Stratton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John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Talarico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Jerry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Tamborski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Greg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Terzian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Mike Turner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Chris Van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Brummen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Derek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Verdeyen</a:t>
            </a:r>
            <a:endParaRPr lang="en-US" sz="8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Steven Villas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Llew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Vincent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Eric Walker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Paul Welford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Whitaker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David Whitley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Kevin Wilcox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Jason Wiley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Steve Willis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Jay Wilson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Jeff Wirth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Carol Zhang</a:t>
            </a:r>
          </a:p>
          <a:p>
            <a:pPr>
              <a:lnSpc>
                <a:spcPts val="1310"/>
              </a:lnSpc>
              <a:spcAft>
                <a:spcPts val="425"/>
              </a:spcAft>
            </a:pP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</a:t>
            </a:r>
            <a:r>
              <a:rPr lang="en-US" sz="8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Zhiyong</a:t>
            </a:r>
            <a:r>
              <a:rPr lang="en-US" sz="8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Zhao</a:t>
            </a:r>
            <a:endParaRPr lang="en-US" sz="8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90288"/>
      </p:ext>
    </p:extLst>
  </p:cSld>
  <p:clrMapOvr>
    <a:masterClrMapping/>
  </p:clrMapOvr>
</p:sld>
</file>

<file path=ppt/theme/theme1.xml><?xml version="1.0" encoding="utf-8"?>
<a:theme xmlns:a="http://schemas.openxmlformats.org/drawingml/2006/main" name="Tex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x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641</Words>
  <Application>Microsoft Macintosh PowerPoint</Application>
  <PresentationFormat>On-screen Show (16:9)</PresentationFormat>
  <Paragraphs>216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Text 1</vt:lpstr>
      <vt:lpstr>1_Text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29</cp:revision>
  <dcterms:created xsi:type="dcterms:W3CDTF">2019-03-19T16:53:32Z</dcterms:created>
  <dcterms:modified xsi:type="dcterms:W3CDTF">2019-03-29T18:22:45Z</dcterms:modified>
</cp:coreProperties>
</file>