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73"/>
    <p:restoredTop sz="95779"/>
  </p:normalViewPr>
  <p:slideViewPr>
    <p:cSldViewPr snapToGrid="0" snapToObjects="1">
      <p:cViewPr>
        <p:scale>
          <a:sx n="166" d="100"/>
          <a:sy n="166" d="100"/>
        </p:scale>
        <p:origin x="1144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BAD0-2EB9-4F4D-8FEF-75DA56F2099D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02B17-53C2-AC46-ACEE-92001876E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9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2B17-53C2-AC46-ACEE-92001876EF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6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55" y="889463"/>
            <a:ext cx="8399603" cy="3925606"/>
          </a:xfrm>
        </p:spPr>
        <p:txBody>
          <a:bodyPr numCol="5">
            <a:normAutofit/>
          </a:bodyPr>
          <a:lstStyle>
            <a:lvl1pPr marL="0" indent="0">
              <a:lnSpc>
                <a:spcPts val="1200"/>
              </a:lnSpc>
              <a:spcAft>
                <a:spcPts val="0"/>
              </a:spcAft>
              <a:defRPr sz="1000" baseline="0"/>
            </a:lvl1pPr>
            <a:lvl2pPr marL="0" indent="0">
              <a:lnSpc>
                <a:spcPts val="1200"/>
              </a:lnSpc>
              <a:spcAft>
                <a:spcPts val="0"/>
              </a:spcAft>
              <a:defRPr sz="1000" baseline="0"/>
            </a:lvl2pPr>
            <a:lvl3pPr marL="0" indent="0">
              <a:lnSpc>
                <a:spcPts val="1200"/>
              </a:lnSpc>
              <a:spcAft>
                <a:spcPts val="0"/>
              </a:spcAft>
              <a:defRPr sz="1000" baseline="0"/>
            </a:lvl3pPr>
            <a:lvl4pPr marL="0" indent="0">
              <a:lnSpc>
                <a:spcPts val="1200"/>
              </a:lnSpc>
              <a:spcAft>
                <a:spcPts val="0"/>
              </a:spcAft>
              <a:defRPr sz="1000" baseline="0"/>
            </a:lvl4pPr>
            <a:lvl5pPr marL="0" indent="0">
              <a:lnSpc>
                <a:spcPts val="1200"/>
              </a:lnSpc>
              <a:spcAft>
                <a:spcPts val="0"/>
              </a:spcAft>
              <a:defRPr sz="10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5779-8525-A947-BFA5-2FAF5856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7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6" Type="http://schemas.openxmlformats.org/officeDocument/2006/relationships/image" Target="file://localhost/Volumes/oLo_ServerNAS02/%20work.NAS/hess2/2007%20LOGO/Hess.logo3415.png" TargetMode="External"/><Relationship Id="rId7" Type="http://schemas.openxmlformats.org/officeDocument/2006/relationships/image" Target="../media/image3.png"/><Relationship Id="rId8" Type="http://schemas.openxmlformats.org/officeDocument/2006/relationships/image" Target="file://localhost/Volumes/oLo_ServerNAS02/%20work.NAS/hess2/Conferences/Leadership2019/art/High%20Rez/dottedRule1.png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7155" y="883788"/>
            <a:ext cx="8399603" cy="5694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155" y="1583871"/>
            <a:ext cx="8399603" cy="32311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5743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25779-8525-A947-BFA5-2FAF585621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760943"/>
          </a:xfrm>
          <a:prstGeom prst="rect">
            <a:avLst/>
          </a:prstGeom>
        </p:spPr>
      </p:pic>
      <p:pic>
        <p:nvPicPr>
          <p:cNvPr id="15" name="Hess.logo3415.png" descr="/Volumes/oLo_ServerNAS02/ work.NAS/hess2/2007 LOGO/Hess.logo3415.png"/>
          <p:cNvPicPr>
            <a:picLocks noChangeAspect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8" y="361366"/>
            <a:ext cx="358435" cy="21386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24201" y="408022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16784E"/>
                </a:solidFill>
                <a:latin typeface="Arial"/>
                <a:cs typeface="Arial"/>
              </a:rPr>
              <a:t>2019 Leadership Conference</a:t>
            </a:r>
            <a:endParaRPr lang="en-US" sz="800" dirty="0">
              <a:solidFill>
                <a:srgbClr val="16784E"/>
              </a:solidFill>
              <a:latin typeface="Arial"/>
              <a:cs typeface="Arial"/>
            </a:endParaRPr>
          </a:p>
        </p:txBody>
      </p:sp>
      <p:pic>
        <p:nvPicPr>
          <p:cNvPr id="17" name="dottedRule1.png" descr="/Volumes/oLo_ServerNAS02/ work.NAS/hess2/Conferences/Leadership2019/art/High Rez/dottedRule1.png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783645"/>
            <a:ext cx="8740346" cy="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6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702" y="931025"/>
            <a:ext cx="8345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40573" y="1220503"/>
            <a:ext cx="8703427" cy="3551280"/>
          </a:xfrm>
          <a:prstGeom prst="rect">
            <a:avLst/>
          </a:prstGeom>
          <a:noFill/>
        </p:spPr>
        <p:txBody>
          <a:bodyPr wrap="none" lIns="0" tIns="0" rIns="0" bIns="0" numCol="6" spcCol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925" dirty="0" smtClean="0"/>
              <a:t>00 Barry Anderson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Rick </a:t>
            </a:r>
            <a:r>
              <a:rPr lang="en-US" sz="925" dirty="0" err="1" smtClean="0"/>
              <a:t>Beaubouef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Barry Biggs 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Gabby </a:t>
            </a:r>
            <a:r>
              <a:rPr lang="en-US" sz="925" dirty="0" err="1" smtClean="0"/>
              <a:t>Boersner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Kim Boles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Stan Bond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Mike Chadwick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Ron Chang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Dinesh </a:t>
            </a:r>
            <a:r>
              <a:rPr lang="en-US" sz="925" dirty="0" err="1" smtClean="0"/>
              <a:t>Cheryan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Tim Chisholm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Tim </a:t>
            </a:r>
            <a:r>
              <a:rPr lang="en-US" sz="925" dirty="0" err="1" smtClean="0"/>
              <a:t>Cordingley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Angela </a:t>
            </a:r>
            <a:r>
              <a:rPr lang="en-US" sz="925" dirty="0" err="1" smtClean="0"/>
              <a:t>Croghan</a:t>
            </a:r>
            <a:endParaRPr lang="en-US" sz="925" dirty="0"/>
          </a:p>
          <a:p>
            <a:pPr>
              <a:spcAft>
                <a:spcPts val="600"/>
              </a:spcAft>
            </a:pPr>
            <a:r>
              <a:rPr lang="en-US" sz="925" dirty="0" smtClean="0"/>
              <a:t>00 Steve Crosby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Helena Deal</a:t>
            </a:r>
            <a:endParaRPr lang="en-US" sz="925" dirty="0"/>
          </a:p>
          <a:p>
            <a:pPr>
              <a:spcAft>
                <a:spcPts val="600"/>
              </a:spcAft>
            </a:pPr>
            <a:r>
              <a:rPr lang="en-US" sz="925" dirty="0" smtClean="0"/>
              <a:t>00 Paul Dial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Rob Fast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Eric Fishman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Roy Fitzsimmons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Michael </a:t>
            </a:r>
            <a:r>
              <a:rPr lang="en-US" sz="925" dirty="0" err="1" smtClean="0"/>
              <a:t>Frailey</a:t>
            </a:r>
            <a:endParaRPr lang="en-US" sz="925" dirty="0"/>
          </a:p>
          <a:p>
            <a:pPr>
              <a:spcAft>
                <a:spcPts val="600"/>
              </a:spcAft>
            </a:pPr>
            <a:r>
              <a:rPr lang="en-US" sz="925" dirty="0" smtClean="0"/>
              <a:t>00 Bob </a:t>
            </a:r>
            <a:r>
              <a:rPr lang="en-US" sz="925" dirty="0" err="1" smtClean="0"/>
              <a:t>Franzino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Kurt </a:t>
            </a:r>
            <a:r>
              <a:rPr lang="en-US" sz="925" dirty="0" err="1" smtClean="0"/>
              <a:t>Fricker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John Gatling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Tim </a:t>
            </a:r>
            <a:r>
              <a:rPr lang="en-US" sz="925" dirty="0" err="1" smtClean="0"/>
              <a:t>Goodell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Jennifer Gordon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Mark </a:t>
            </a:r>
            <a:r>
              <a:rPr lang="en-US" sz="925" dirty="0" err="1" smtClean="0"/>
              <a:t>Grinfeld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Brock </a:t>
            </a:r>
            <a:r>
              <a:rPr lang="en-US" sz="925" dirty="0" err="1" smtClean="0"/>
              <a:t>Hajdik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Wynne Harvey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Lorrie </a:t>
            </a:r>
            <a:r>
              <a:rPr lang="en-US" sz="925" dirty="0" err="1" smtClean="0"/>
              <a:t>Hecker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John Hess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Greg Hill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Mark Johnson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Leonard </a:t>
            </a:r>
            <a:r>
              <a:rPr lang="en-US" sz="925" dirty="0" err="1" smtClean="0"/>
              <a:t>Kalfayan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Kevin Lambert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Ryan </a:t>
            </a:r>
            <a:r>
              <a:rPr lang="en-US" sz="925" dirty="0" err="1" smtClean="0"/>
              <a:t>Lamothe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Nick </a:t>
            </a:r>
            <a:r>
              <a:rPr lang="en-US" sz="925" dirty="0" err="1" smtClean="0"/>
              <a:t>Larcombe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Brent </a:t>
            </a:r>
            <a:r>
              <a:rPr lang="en-US" sz="925" dirty="0" err="1" smtClean="0"/>
              <a:t>Lohnes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Barbara Lowery-Yilmaz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George </a:t>
            </a:r>
            <a:r>
              <a:rPr lang="en-US" sz="925" dirty="0" err="1" smtClean="0"/>
              <a:t>Lumsden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</a:t>
            </a:r>
            <a:r>
              <a:rPr lang="en-US" sz="925" dirty="0" err="1" smtClean="0"/>
              <a:t>Conor</a:t>
            </a:r>
            <a:r>
              <a:rPr lang="en-US" sz="925" dirty="0" smtClean="0"/>
              <a:t> Lynch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Richard Lynch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Evelyn MacLean-Quick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Donnie Martin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Sebastien </a:t>
            </a:r>
            <a:r>
              <a:rPr lang="en-US" sz="925" dirty="0" err="1" smtClean="0"/>
              <a:t>Matringe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Justin Mayer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Grant McKenzie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</a:t>
            </a:r>
            <a:r>
              <a:rPr lang="en-US" sz="925" dirty="0" err="1" smtClean="0"/>
              <a:t>Dougie</a:t>
            </a:r>
            <a:r>
              <a:rPr lang="en-US" sz="925" dirty="0" smtClean="0"/>
              <a:t> McMichael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Seth </a:t>
            </a:r>
            <a:r>
              <a:rPr lang="en-US" sz="925" dirty="0" err="1" smtClean="0"/>
              <a:t>Menell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Alex </a:t>
            </a:r>
            <a:r>
              <a:rPr lang="en-US" sz="925" dirty="0" err="1" smtClean="0"/>
              <a:t>Mistri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Heidi Nielsen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David Noble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</a:t>
            </a:r>
            <a:r>
              <a:rPr lang="en-US" sz="925" dirty="0" err="1" smtClean="0"/>
              <a:t>Sunaina</a:t>
            </a:r>
            <a:r>
              <a:rPr lang="en-US" sz="925" dirty="0" smtClean="0"/>
              <a:t> Ocalan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Jerry Osmond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</a:t>
            </a:r>
            <a:r>
              <a:rPr lang="en-US" sz="925" dirty="0" err="1" smtClean="0"/>
              <a:t>Hsulin</a:t>
            </a:r>
            <a:r>
              <a:rPr lang="en-US" sz="925" dirty="0" smtClean="0"/>
              <a:t> Peng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Bobbi Petersen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Floyd Peterson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Neil Piggott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Robin </a:t>
            </a:r>
            <a:r>
              <a:rPr lang="en-US" sz="925" dirty="0" err="1" smtClean="0"/>
              <a:t>Pilcher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</a:t>
            </a:r>
            <a:r>
              <a:rPr lang="en-US" sz="925" dirty="0" err="1" smtClean="0"/>
              <a:t>Srini</a:t>
            </a:r>
            <a:r>
              <a:rPr lang="en-US" sz="925" dirty="0" smtClean="0"/>
              <a:t> Prasad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Joe </a:t>
            </a:r>
            <a:r>
              <a:rPr lang="en-US" sz="925" dirty="0" err="1" smtClean="0"/>
              <a:t>Probst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Will Rea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John </a:t>
            </a:r>
            <a:r>
              <a:rPr lang="en-US" sz="925" dirty="0" err="1" smtClean="0"/>
              <a:t>Rielly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Joe Ritchie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</a:t>
            </a:r>
            <a:r>
              <a:rPr lang="en-US" sz="925" dirty="0" smtClean="0"/>
              <a:t>Steve Roberts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Alex </a:t>
            </a:r>
            <a:r>
              <a:rPr lang="en-US" sz="925" dirty="0" err="1" smtClean="0"/>
              <a:t>Sagebien</a:t>
            </a:r>
            <a:endParaRPr lang="en-US" sz="925" dirty="0"/>
          </a:p>
          <a:p>
            <a:pPr>
              <a:spcAft>
                <a:spcPts val="600"/>
              </a:spcAft>
            </a:pPr>
            <a:r>
              <a:rPr lang="en-US" sz="925" dirty="0" smtClean="0"/>
              <a:t>00 Barry </a:t>
            </a:r>
            <a:r>
              <a:rPr lang="en-US" sz="925" dirty="0" err="1" smtClean="0"/>
              <a:t>Schachter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Dave Schilling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</a:t>
            </a:r>
            <a:r>
              <a:rPr lang="en-US" sz="925" dirty="0" err="1" smtClean="0"/>
              <a:t>Gerbert</a:t>
            </a:r>
            <a:r>
              <a:rPr lang="en-US" sz="925" dirty="0" smtClean="0"/>
              <a:t> </a:t>
            </a:r>
            <a:r>
              <a:rPr lang="en-US" sz="925" dirty="0" err="1" smtClean="0"/>
              <a:t>Schoonman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Brent Schwartz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David Shan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Ajay Singh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</a:t>
            </a:r>
            <a:r>
              <a:rPr lang="en-US" sz="925" dirty="0" smtClean="0"/>
              <a:t>Andy </a:t>
            </a:r>
            <a:r>
              <a:rPr lang="en-US" sz="925" dirty="0" err="1" smtClean="0"/>
              <a:t>Slentz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Amy Stapleton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Jonathan Stein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Patience Stern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John </a:t>
            </a:r>
            <a:r>
              <a:rPr lang="en-US" sz="925" dirty="0" err="1" smtClean="0"/>
              <a:t>Talarico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Jerry </a:t>
            </a:r>
            <a:r>
              <a:rPr lang="en-US" sz="925" dirty="0" err="1" smtClean="0"/>
              <a:t>Tamborski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Greg </a:t>
            </a:r>
            <a:r>
              <a:rPr lang="en-US" sz="925" dirty="0" err="1" smtClean="0"/>
              <a:t>Terzian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</a:t>
            </a:r>
            <a:r>
              <a:rPr lang="en-US" sz="925" dirty="0" smtClean="0"/>
              <a:t>Mike </a:t>
            </a:r>
            <a:r>
              <a:rPr lang="en-US" sz="925" dirty="0" smtClean="0"/>
              <a:t>Turner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Chris Van </a:t>
            </a:r>
            <a:r>
              <a:rPr lang="en-US" sz="925" dirty="0" err="1" smtClean="0"/>
              <a:t>Brummen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Derek </a:t>
            </a:r>
            <a:r>
              <a:rPr lang="en-US" sz="925" dirty="0" err="1" smtClean="0"/>
              <a:t>Verdeyen</a:t>
            </a:r>
            <a:endParaRPr lang="en-US" sz="925" dirty="0" smtClean="0"/>
          </a:p>
          <a:p>
            <a:pPr>
              <a:spcAft>
                <a:spcPts val="600"/>
              </a:spcAft>
            </a:pPr>
            <a:r>
              <a:rPr lang="en-US" sz="925" dirty="0" smtClean="0"/>
              <a:t>00 Steven Villas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</a:t>
            </a:r>
            <a:r>
              <a:rPr lang="en-US" sz="925" dirty="0" err="1" smtClean="0"/>
              <a:t>Llew</a:t>
            </a:r>
            <a:r>
              <a:rPr lang="en-US" sz="925" dirty="0" smtClean="0"/>
              <a:t> Vincent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Eric Walker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Paul Welford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</a:t>
            </a:r>
            <a:r>
              <a:rPr lang="en-US" sz="925" dirty="0" smtClean="0"/>
              <a:t>Steve </a:t>
            </a:r>
            <a:r>
              <a:rPr lang="en-US" sz="925" dirty="0" smtClean="0"/>
              <a:t>Whitaker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David Whitley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Kevin Wilcox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Jason Wiley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</a:t>
            </a:r>
            <a:r>
              <a:rPr lang="en-US" sz="925" dirty="0" smtClean="0"/>
              <a:t>Steve </a:t>
            </a:r>
            <a:r>
              <a:rPr lang="en-US" sz="925" dirty="0" smtClean="0"/>
              <a:t>Willis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Jay Wilson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Jeff Wirth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Carol Zhang</a:t>
            </a:r>
          </a:p>
          <a:p>
            <a:pPr>
              <a:spcAft>
                <a:spcPts val="600"/>
              </a:spcAft>
            </a:pPr>
            <a:r>
              <a:rPr lang="en-US" sz="925" dirty="0" smtClean="0"/>
              <a:t>00 </a:t>
            </a:r>
            <a:r>
              <a:rPr lang="en-US" sz="925" dirty="0" err="1" smtClean="0"/>
              <a:t>Zhiyong</a:t>
            </a:r>
            <a:r>
              <a:rPr lang="en-US" sz="925" dirty="0" smtClean="0"/>
              <a:t> Zhao</a:t>
            </a:r>
            <a:endParaRPr lang="en-US" sz="925" dirty="0"/>
          </a:p>
        </p:txBody>
      </p:sp>
      <p:sp>
        <p:nvSpPr>
          <p:cNvPr id="7" name="TextBox 6"/>
          <p:cNvSpPr txBox="1"/>
          <p:nvPr/>
        </p:nvSpPr>
        <p:spPr>
          <a:xfrm>
            <a:off x="345782" y="776087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Session Seating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282</Words>
  <Application>Microsoft Macintosh PowerPoint</Application>
  <PresentationFormat>On-screen Show (16:9)</PresentationFormat>
  <Paragraphs>95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Text 1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24</cp:revision>
  <dcterms:created xsi:type="dcterms:W3CDTF">2019-03-19T16:53:32Z</dcterms:created>
  <dcterms:modified xsi:type="dcterms:W3CDTF">2019-03-29T16:41:15Z</dcterms:modified>
</cp:coreProperties>
</file>