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62" r:id="rId3"/>
    <p:sldMasterId id="2147483674" r:id="rId4"/>
    <p:sldMasterId id="2147483676" r:id="rId5"/>
    <p:sldMasterId id="2147483665" r:id="rId6"/>
    <p:sldMasterId id="2147483668" r:id="rId7"/>
    <p:sldMasterId id="2147483670" r:id="rId8"/>
  </p:sldMasterIdLst>
  <p:notesMasterIdLst>
    <p:notesMasterId r:id="rId17"/>
  </p:notesMasterIdLst>
  <p:sldIdLst>
    <p:sldId id="256" r:id="rId9"/>
    <p:sldId id="262" r:id="rId10"/>
    <p:sldId id="261" r:id="rId11"/>
    <p:sldId id="258" r:id="rId12"/>
    <p:sldId id="263" r:id="rId13"/>
    <p:sldId id="264" r:id="rId14"/>
    <p:sldId id="259" r:id="rId15"/>
    <p:sldId id="260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9"/>
    <p:restoredTop sz="77419"/>
  </p:normalViewPr>
  <p:slideViewPr>
    <p:cSldViewPr snapToGrid="0" snapToObjects="1">
      <p:cViewPr>
        <p:scale>
          <a:sx n="153" d="100"/>
          <a:sy n="153" d="100"/>
        </p:scale>
        <p:origin x="2104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1BAD0-2EB9-4F4D-8FEF-75DA56F2099D}" type="datetimeFigureOut">
              <a:rPr lang="en-US" smtClean="0"/>
              <a:t>3/20/19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02B17-53C2-AC46-ACEE-92001876E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9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02B17-53C2-AC46-ACEE-92001876EF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6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02B17-53C2-AC46-ACEE-92001876EF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02B17-53C2-AC46-ACEE-92001876EF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8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40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91375" y="387692"/>
            <a:ext cx="2004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16784E"/>
                </a:solidFill>
                <a:latin typeface="Arial"/>
                <a:cs typeface="Arial"/>
              </a:rPr>
              <a:t>2019 Leadership Conference</a:t>
            </a:r>
            <a:endParaRPr lang="en-US" sz="1100" dirty="0">
              <a:solidFill>
                <a:srgbClr val="16784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51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5779-8525-A947-BFA5-2FAF58562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7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5779-8525-A947-BFA5-2FAF58562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8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5779-8525-A947-BFA5-2FAF58562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9774-C05C-6F48-8FBC-063399FA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0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07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9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file://localhost/Volumes/oLo_ServerNAS02/%20work.NAS/hess2/Conferences/Leadership2019/art/High%20Rez/TitleTypeLock1.png" TargetMode="External"/><Relationship Id="rId6" Type="http://schemas.openxmlformats.org/officeDocument/2006/relationships/image" Target="../media/image3.png"/><Relationship Id="rId7" Type="http://schemas.openxmlformats.org/officeDocument/2006/relationships/image" Target="file://localhost/Volumes/oLo_ServerNAS02/%20work.NAS/hess2/Conferences/Leadership2019/art/High%20Rez/dottedRule1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file://localhost/Volumes/oLo_ServerNAS02/%20work.NAS/hess2/Conferences/Leadership2019/art/High%20Rez/pptArt/techExpoTitle1.png" TargetMode="External"/><Relationship Id="rId6" Type="http://schemas.openxmlformats.org/officeDocument/2006/relationships/image" Target="../media/image3.png"/><Relationship Id="rId7" Type="http://schemas.openxmlformats.org/officeDocument/2006/relationships/image" Target="file://localhost/Volumes/oLo_ServerNAS02/%20work.NAS/hess2/Conferences/Leadership2019/art/High%20Rez/dottedRule1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file://localhost/Volumes/oLo_ServerNAS02/%20work.NAS/hess2/2007%20LOGO/Hess.logo3415.png" TargetMode="External"/><Relationship Id="rId6" Type="http://schemas.openxmlformats.org/officeDocument/2006/relationships/image" Target="../media/image3.png"/><Relationship Id="rId7" Type="http://schemas.openxmlformats.org/officeDocument/2006/relationships/image" Target="file://localhost/Volumes/oLo_ServerNAS02/%20work.NAS/hess2/Conferences/Leadership2019/art/High%20Rez/dottedRule1.png" TargetMode="External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file://localhost/Volumes/oLo_ServerNAS02/%20work.NAS/hess2/Conferences/Leadership2019/art/High%20Rez/turbineBuildCROP1.3.png" TargetMode="External"/><Relationship Id="rId5" Type="http://schemas.openxmlformats.org/officeDocument/2006/relationships/image" Target="../media/image6.png"/><Relationship Id="rId6" Type="http://schemas.openxmlformats.org/officeDocument/2006/relationships/image" Target="file://localhost/Volumes/oLo_ServerNAS02/%20work.NAS/hess2/2007%20LOGO/Hess.logo3415.png" TargetMode="External"/><Relationship Id="rId7" Type="http://schemas.openxmlformats.org/officeDocument/2006/relationships/image" Target="../media/image3.png"/><Relationship Id="rId8" Type="http://schemas.openxmlformats.org/officeDocument/2006/relationships/image" Target="file://localhost/Volumes/oLo_ServerNAS02/%20work.NAS/hess2/Conferences/Leadership2019/art/High%20Rez/dottedRule1.png" TargetMode="External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file://localhost/Volumes/oLo_ServerNAS02/%20work.NAS/hess2/2007%20LOGO/Hess.logo3415.png" TargetMode="External"/><Relationship Id="rId5" Type="http://schemas.openxmlformats.org/officeDocument/2006/relationships/image" Target="../media/image3.png"/><Relationship Id="rId6" Type="http://schemas.openxmlformats.org/officeDocument/2006/relationships/image" Target="file://localhost/Volumes/oLo_ServerNAS02/%20work.NAS/hess2/Conferences/Leadership2019/art/High%20Rez/dottedRule1.png" TargetMode="External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file://localhost/Volumes/oLo_ServerNAS02/%20work.NAS/hess2/2007%20LOGO/Hess.logo3415.png" TargetMode="External"/><Relationship Id="rId5" Type="http://schemas.openxmlformats.org/officeDocument/2006/relationships/image" Target="../media/image7.png"/><Relationship Id="rId6" Type="http://schemas.openxmlformats.org/officeDocument/2006/relationships/image" Target="file://localhost/Volumes/oLo_ServerNAS02/%20work.NAS/hess2/Conferences/Leadership2019/art/High%20Rez/turbineBuildCROP1.3.png" TargetMode="External"/><Relationship Id="rId7" Type="http://schemas.openxmlformats.org/officeDocument/2006/relationships/image" Target="../media/image3.png"/><Relationship Id="rId8" Type="http://schemas.openxmlformats.org/officeDocument/2006/relationships/image" Target="file://localhost/Volumes/oLo_ServerNAS02/%20work.NAS/hess2/Conferences/Leadership2019/art/High%20Rez/dottedRule1.png" TargetMode="External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5" Type="http://schemas.openxmlformats.org/officeDocument/2006/relationships/image" Target="file://localhost/Volumes/oLo_ServerNAS02/%20work.NAS/hess2/2007%20LOGO/Hess.logo.white.gif" TargetMode="External"/><Relationship Id="rId6" Type="http://schemas.openxmlformats.org/officeDocument/2006/relationships/image" Target="../media/image10.png"/><Relationship Id="rId7" Type="http://schemas.openxmlformats.org/officeDocument/2006/relationships/image" Target="file://localhost/Volumes/oLo_ServerNAS02/%20work.NAS/hess2/Conferences/Leadership2019/art/High%20Rez/pptArt/subIconType.png" TargetMode="External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file://localhost/Volumes/oLo_ServerNAS02/%20work.NAS/hess2/Conferences/Leadership2019/art/High%20Rez/pptArt/subIconType_flywheel_red.jpg" TargetMode="External"/><Relationship Id="rId5" Type="http://schemas.openxmlformats.org/officeDocument/2006/relationships/image" Target="../media/image12.png"/><Relationship Id="rId6" Type="http://schemas.openxmlformats.org/officeDocument/2006/relationships/image" Target="file://localhost/Volumes/oLo_ServerNAS02/%20work.NAS/hess2/Conferences/Leadership2019/art/High%20Rez/pptArt/subIconType%20copyKO.png" TargetMode="External"/><Relationship Id="rId7" Type="http://schemas.openxmlformats.org/officeDocument/2006/relationships/image" Target="../media/image9.gif"/><Relationship Id="rId8" Type="http://schemas.openxmlformats.org/officeDocument/2006/relationships/image" Target="file://localhost/Volumes/oLo_ServerNAS02/%20work.NAS/hess2/2007%20LOGO/Hess.logo.white.gif" TargetMode="External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766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urbineBuildFinal1.2full copy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7" r="23771"/>
          <a:stretch/>
        </p:blipFill>
        <p:spPr>
          <a:xfrm>
            <a:off x="3809878" y="0"/>
            <a:ext cx="5335208" cy="4854665"/>
          </a:xfrm>
          <a:prstGeom prst="rect">
            <a:avLst/>
          </a:prstGeom>
        </p:spPr>
      </p:pic>
      <p:pic>
        <p:nvPicPr>
          <p:cNvPr id="11" name="TitleTypeLock1.png" descr="/Volumes/oLo_ServerNAS02/ work.NAS/hess2/Conferences/Leadership2019/art/High Rez/TitleTypeLock1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2" y="2613363"/>
            <a:ext cx="3977294" cy="2105099"/>
          </a:xfrm>
          <a:prstGeom prst="rect">
            <a:avLst/>
          </a:prstGeom>
        </p:spPr>
      </p:pic>
      <p:pic>
        <p:nvPicPr>
          <p:cNvPr id="12" name="dottedRule1.png" descr="/Volumes/oLo_ServerNAS02/ work.NAS/hess2/Conferences/Leadership2019/art/High Rez/dottedRule1.pn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783645"/>
            <a:ext cx="8740346" cy="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2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766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urbineBuildFinal1.2full copy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7" r="23771"/>
          <a:stretch/>
        </p:blipFill>
        <p:spPr>
          <a:xfrm>
            <a:off x="3809878" y="0"/>
            <a:ext cx="5335208" cy="4854665"/>
          </a:xfrm>
          <a:prstGeom prst="rect">
            <a:avLst/>
          </a:prstGeom>
        </p:spPr>
      </p:pic>
      <p:pic>
        <p:nvPicPr>
          <p:cNvPr id="11" name="TitleTypeLock1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2" y="3744824"/>
            <a:ext cx="3977294" cy="1014478"/>
          </a:xfrm>
          <a:prstGeom prst="rect">
            <a:avLst/>
          </a:prstGeom>
        </p:spPr>
      </p:pic>
      <p:pic>
        <p:nvPicPr>
          <p:cNvPr id="12" name="dottedRule1.png" descr="/Volumes/oLo_ServerNAS02/ work.NAS/hess2/Conferences/Leadership2019/art/High Rez/dottedRule1.pn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783645"/>
            <a:ext cx="8740346" cy="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7155" y="883788"/>
            <a:ext cx="8399603" cy="5694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155" y="1583871"/>
            <a:ext cx="8399603" cy="32311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5743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25779-8525-A947-BFA5-2FAF585621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760943"/>
          </a:xfrm>
          <a:prstGeom prst="rect">
            <a:avLst/>
          </a:prstGeom>
        </p:spPr>
      </p:pic>
      <p:pic>
        <p:nvPicPr>
          <p:cNvPr id="15" name="Hess.logo3415.png" descr="/Volumes/oLo_ServerNAS02/ work.NAS/hess2/2007 LOGO/Hess.logo3415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8" y="361366"/>
            <a:ext cx="358435" cy="21386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24201" y="408022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16784E"/>
                </a:solidFill>
                <a:latin typeface="Arial"/>
                <a:cs typeface="Arial"/>
              </a:rPr>
              <a:t>2019 Leadership Conference</a:t>
            </a:r>
            <a:endParaRPr lang="en-US" sz="800" dirty="0">
              <a:solidFill>
                <a:srgbClr val="16784E"/>
              </a:solidFill>
              <a:latin typeface="Arial"/>
              <a:cs typeface="Arial"/>
            </a:endParaRPr>
          </a:p>
        </p:txBody>
      </p:sp>
      <p:pic>
        <p:nvPicPr>
          <p:cNvPr id="17" name="dottedRule1.png" descr="/Volumes/oLo_ServerNAS02/ work.NAS/hess2/Conferences/Leadership2019/art/High Rez/dottedRule1.pn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783645"/>
            <a:ext cx="8740346" cy="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9144000" cy="9060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7155" y="316818"/>
            <a:ext cx="8399603" cy="56945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155" y="1015648"/>
            <a:ext cx="8399603" cy="37226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turbineBuildCROP1.3.png" descr="/Volumes/oLo_ServerNAS02/ work.NAS/hess2/Conferences/Leadership2019/art/High Rez/turbineBuildCROP1.3.png"/>
          <p:cNvPicPr>
            <a:picLocks noChangeAspect="1"/>
          </p:cNvPicPr>
          <p:nvPr userDrawn="1"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65" t="16645" r="29029"/>
          <a:stretch/>
        </p:blipFill>
        <p:spPr>
          <a:xfrm flipV="1">
            <a:off x="6475616" y="4068699"/>
            <a:ext cx="2668384" cy="10685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5743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25779-8525-A947-BFA5-2FAF585621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Hess.logo3415.png" descr="/Volumes/oLo_ServerNAS02/ work.NAS/hess2/2007 LOGO/Hess.logo3415.png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8" y="4811062"/>
            <a:ext cx="358435" cy="21386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24201" y="4816156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16784E"/>
                </a:solidFill>
                <a:latin typeface="Arial"/>
                <a:cs typeface="Arial"/>
              </a:rPr>
              <a:t>2019 Leadership Conference</a:t>
            </a:r>
            <a:endParaRPr lang="en-US" sz="800" dirty="0">
              <a:solidFill>
                <a:srgbClr val="16784E"/>
              </a:solidFill>
              <a:latin typeface="Arial"/>
              <a:cs typeface="Arial"/>
            </a:endParaRPr>
          </a:p>
        </p:txBody>
      </p:sp>
      <p:pic>
        <p:nvPicPr>
          <p:cNvPr id="17" name="dottedRule1.png" descr="/Volumes/oLo_ServerNAS02/ work.NAS/hess2/Conferences/Leadership2019/art/High Rez/dottedRule1.png"/>
          <p:cNvPicPr>
            <a:picLocks noChangeAspect="1"/>
          </p:cNvPicPr>
          <p:nvPr userDrawn="1"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689861"/>
            <a:ext cx="8740346" cy="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9144000" cy="9060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7155" y="316818"/>
            <a:ext cx="8399603" cy="56945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155" y="1015648"/>
            <a:ext cx="8399603" cy="37226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5743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25779-8525-A947-BFA5-2FAF585621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Hess.logo3415.png" descr="/Volumes/oLo_ServerNAS02/ work.NAS/hess2/2007 LOGO/Hess.logo3415.pn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8" y="4811062"/>
            <a:ext cx="358435" cy="21386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24201" y="4816156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16784E"/>
                </a:solidFill>
                <a:latin typeface="Arial"/>
                <a:cs typeface="Arial"/>
              </a:rPr>
              <a:t>2019 Leadership Conference</a:t>
            </a:r>
            <a:endParaRPr lang="en-US" sz="800" dirty="0">
              <a:solidFill>
                <a:srgbClr val="16784E"/>
              </a:solidFill>
              <a:latin typeface="Arial"/>
              <a:cs typeface="Arial"/>
            </a:endParaRPr>
          </a:p>
        </p:txBody>
      </p:sp>
      <p:pic>
        <p:nvPicPr>
          <p:cNvPr id="17" name="dottedRule1.png" descr="/Volumes/oLo_ServerNAS02/ work.NAS/hess2/Conferences/Leadership2019/art/High Rez/dottedRule1.png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689861"/>
            <a:ext cx="8740346" cy="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5912" y="891321"/>
            <a:ext cx="7436828" cy="4920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635" y="1500554"/>
            <a:ext cx="7436828" cy="36429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91375" y="387692"/>
            <a:ext cx="2004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16784E"/>
                </a:solidFill>
                <a:latin typeface="Arial"/>
                <a:cs typeface="Arial"/>
              </a:rPr>
              <a:t>2019 Leadership Conference</a:t>
            </a:r>
            <a:endParaRPr lang="en-US" sz="1100" dirty="0">
              <a:solidFill>
                <a:srgbClr val="16784E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923924" y="0"/>
            <a:ext cx="1220075" cy="5143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ess.logo3415.png" descr="/Volumes/oLo_ServerNAS02/ work.NAS/hess2/2007 LOGO/Hess.logo3415.pn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24" y="193833"/>
            <a:ext cx="647409" cy="386287"/>
          </a:xfrm>
          <a:prstGeom prst="rect">
            <a:avLst/>
          </a:prstGeom>
        </p:spPr>
      </p:pic>
      <p:pic>
        <p:nvPicPr>
          <p:cNvPr id="12" name="turbineBuildCROP1.3.png" descr="/Volumes/oLo_ServerNAS02/ work.NAS/hess2/Conferences/Leadership2019/art/High Rez/turbineBuildCROP1.3.png"/>
          <p:cNvPicPr>
            <a:picLocks noChangeAspect="1"/>
          </p:cNvPicPr>
          <p:nvPr userDrawn="1"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t="48303" r="19524"/>
          <a:stretch/>
        </p:blipFill>
        <p:spPr>
          <a:xfrm rot="5400000">
            <a:off x="6206094" y="2205598"/>
            <a:ext cx="4520035" cy="13557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19774-C05C-6F48-8FBC-063399FADF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dottedRule1.png" descr="/Volumes/oLo_ServerNAS02/ work.NAS/hess2/Conferences/Leadership2019/art/High Rez/dottedRule1.png"/>
          <p:cNvPicPr>
            <a:picLocks noChangeAspect="1"/>
          </p:cNvPicPr>
          <p:nvPr userDrawn="1"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15361"/>
            <a:ext cx="8740346" cy="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286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DE18-2FB5-4046-B028-2A0360283CE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subIconsTurbineBlur1_flywheel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8" r="24113" b="8467"/>
          <a:stretch/>
        </p:blipFill>
        <p:spPr>
          <a:xfrm>
            <a:off x="2356339" y="11722"/>
            <a:ext cx="6787662" cy="512298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198776"/>
            <a:ext cx="9154495" cy="9552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Hess.logo.white.gif" descr="/Volumes/oLo_ServerNAS02/ work.NAS/hess2/2007 LOGO/Hess.logo.white.gif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79" y="4293247"/>
            <a:ext cx="991651" cy="7662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35876" y="4512324"/>
            <a:ext cx="316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2019 Leadership Conference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subIconType_flywheel.psd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48" y="1770185"/>
            <a:ext cx="4031401" cy="7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2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bIconType_flywheel_red.jp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0"/>
            <a:ext cx="9134855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23" y="2133600"/>
            <a:ext cx="4572000" cy="852616"/>
          </a:xfrm>
          <a:prstGeom prst="rect">
            <a:avLst/>
          </a:prstGeom>
        </p:spPr>
      </p:pic>
      <p:pic>
        <p:nvPicPr>
          <p:cNvPr id="10" name="Hess.logo.white.gif" descr="/Volumes/oLo_ServerNAS02/ work.NAS/hess2/2007 LOGO/Hess.logo.white.gif"/>
          <p:cNvPicPr>
            <a:picLocks noChangeAspect="1"/>
          </p:cNvPicPr>
          <p:nvPr userDrawn="1"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79" y="4293247"/>
            <a:ext cx="991651" cy="7662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35876" y="4512324"/>
            <a:ext cx="316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E9084"/>
                </a:solidFill>
                <a:latin typeface="Arial"/>
                <a:cs typeface="Arial"/>
              </a:rPr>
              <a:t>2019 Leadership Conference</a:t>
            </a:r>
            <a:endParaRPr lang="en-US" dirty="0">
              <a:solidFill>
                <a:srgbClr val="BE908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07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8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6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Slide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5779-8525-A947-BFA5-2FAF585621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Slide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9774-C05C-6F48-8FBC-063399FADF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Slide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5779-8525-A947-BFA5-2FAF585621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0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Slide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5779-8525-A947-BFA5-2FAF585621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0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7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x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xt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xt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x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ec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ec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</TotalTime>
  <Words>19</Words>
  <Application>Microsoft Macintosh PowerPoint</Application>
  <PresentationFormat>On-screen Show (16:9)</PresentationFormat>
  <Paragraphs>11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Calibri</vt:lpstr>
      <vt:lpstr>Arial</vt:lpstr>
      <vt:lpstr>Title 1</vt:lpstr>
      <vt:lpstr>Title 2</vt:lpstr>
      <vt:lpstr>Text 1</vt:lpstr>
      <vt:lpstr>Text 3</vt:lpstr>
      <vt:lpstr>Text 4</vt:lpstr>
      <vt:lpstr>Text 2</vt:lpstr>
      <vt:lpstr>Section 1</vt:lpstr>
      <vt:lpstr>Section 2</vt:lpstr>
      <vt:lpstr>PowerPoint Presentation</vt:lpstr>
      <vt:lpstr>PowerPoint Presentation</vt:lpstr>
      <vt:lpstr>Text Slide 1</vt:lpstr>
      <vt:lpstr>Text Slide 2</vt:lpstr>
      <vt:lpstr>Text Slide 3</vt:lpstr>
      <vt:lpstr>Text Slide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dcterms:created xsi:type="dcterms:W3CDTF">2019-03-19T16:53:32Z</dcterms:created>
  <dcterms:modified xsi:type="dcterms:W3CDTF">2019-03-20T14:11:10Z</dcterms:modified>
</cp:coreProperties>
</file>