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62" r:id="rId2"/>
    <p:sldMasterId id="2147483674" r:id="rId3"/>
    <p:sldMasterId id="2147483676" r:id="rId4"/>
    <p:sldMasterId id="2147483665" r:id="rId5"/>
  </p:sldMasterIdLst>
  <p:notesMasterIdLst>
    <p:notesMasterId r:id="rId14"/>
  </p:notesMasterIdLst>
  <p:sldIdLst>
    <p:sldId id="256" r:id="rId6"/>
    <p:sldId id="262" r:id="rId7"/>
    <p:sldId id="261" r:id="rId8"/>
    <p:sldId id="258" r:id="rId9"/>
    <p:sldId id="263" r:id="rId10"/>
    <p:sldId id="264" r:id="rId11"/>
    <p:sldId id="259" r:id="rId12"/>
    <p:sldId id="260" r:id="rId13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75"/>
    <p:restoredTop sz="95097"/>
  </p:normalViewPr>
  <p:slideViewPr>
    <p:cSldViewPr snapToGrid="0" snapToObjects="1">
      <p:cViewPr>
        <p:scale>
          <a:sx n="153" d="100"/>
          <a:sy n="153" d="100"/>
        </p:scale>
        <p:origin x="600" y="1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1BAD0-2EB9-4F4D-8FEF-75DA56F2099D}" type="datetimeFigureOut">
              <a:rPr lang="en-US" smtClean="0"/>
              <a:t>3/21/19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702B17-53C2-AC46-ACEE-92001876E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99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02B17-53C2-AC46-ACEE-92001876EF6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65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02B17-53C2-AC46-ACEE-92001876EF6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6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02B17-53C2-AC46-ACEE-92001876EF6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882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91375" y="387692"/>
            <a:ext cx="20041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16784E"/>
                </a:solidFill>
                <a:latin typeface="Arial"/>
                <a:cs typeface="Arial"/>
              </a:rPr>
              <a:t>2019 Leadership Conference</a:t>
            </a:r>
            <a:endParaRPr lang="en-US" sz="1100" dirty="0">
              <a:solidFill>
                <a:srgbClr val="16784E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4518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25779-8525-A947-BFA5-2FAF58562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70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25779-8525-A947-BFA5-2FAF58562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282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25779-8525-A947-BFA5-2FAF58562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14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774-C05C-6F48-8FBC-063399FAD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909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file://localhost/Volumes/oLo_ServerNAS02/%20work.NAS/hess2/Conferences/Leadership2019/art/High%20Rez/pptArt/techExpoTitle1.png" TargetMode="External"/><Relationship Id="rId6" Type="http://schemas.openxmlformats.org/officeDocument/2006/relationships/image" Target="../media/image3.png"/><Relationship Id="rId7" Type="http://schemas.openxmlformats.org/officeDocument/2006/relationships/image" Target="file://localhost/Volumes/oLo_ServerNAS02/%20work.NAS/hess2/Conferences/Leadership2019/art/High%20Rez/dottedRule1.png" TargetMode="External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png"/><Relationship Id="rId5" Type="http://schemas.openxmlformats.org/officeDocument/2006/relationships/image" Target="file://localhost/Volumes/oLo_ServerNAS02/%20work.NAS/hess2/2007%20LOGO/Hess.logo3415.png" TargetMode="External"/><Relationship Id="rId6" Type="http://schemas.openxmlformats.org/officeDocument/2006/relationships/image" Target="../media/image3.png"/><Relationship Id="rId7" Type="http://schemas.openxmlformats.org/officeDocument/2006/relationships/image" Target="file://localhost/Volumes/oLo_ServerNAS02/%20work.NAS/hess2/Conferences/Leadership2019/art/High%20Rez/dottedRule1.png" TargetMode="External"/><Relationship Id="rId8" Type="http://schemas.openxmlformats.org/officeDocument/2006/relationships/image" Target="../media/image2.png"/><Relationship Id="rId9" Type="http://schemas.openxmlformats.org/officeDocument/2006/relationships/image" Target="file://localhost/Volumes/oLo_ServerNAS02/%20work.NAS/hess2/Conferences/Leadership2019/art/High%20Rez/pptArt/techExpoTitle1.png" TargetMode="External"/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file://localhost/Volumes/oLo_ServerNAS02/%20work.NAS/hess2/Conferences/Leadership2019/art/High%20Rez/turbineBuildCROP1.3.png" TargetMode="External"/><Relationship Id="rId5" Type="http://schemas.openxmlformats.org/officeDocument/2006/relationships/image" Target="../media/image5.png"/><Relationship Id="rId6" Type="http://schemas.openxmlformats.org/officeDocument/2006/relationships/image" Target="file://localhost/Volumes/oLo_ServerNAS02/%20work.NAS/hess2/2007%20LOGO/Hess.logo3415.png" TargetMode="External"/><Relationship Id="rId7" Type="http://schemas.openxmlformats.org/officeDocument/2006/relationships/image" Target="../media/image3.png"/><Relationship Id="rId8" Type="http://schemas.openxmlformats.org/officeDocument/2006/relationships/image" Target="file://localhost/Volumes/oLo_ServerNAS02/%20work.NAS/hess2/Conferences/Leadership2019/art/High%20Rez/dottedRule1.png" TargetMode="External"/><Relationship Id="rId9" Type="http://schemas.openxmlformats.org/officeDocument/2006/relationships/image" Target="../media/image2.png"/><Relationship Id="rId10" Type="http://schemas.openxmlformats.org/officeDocument/2006/relationships/image" Target="file://localhost/Volumes/oLo_ServerNAS02/%20work.NAS/hess2/Conferences/Leadership2019/art/High%20Rez/pptArt/techExpoTitle1.png" TargetMode="External"/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file://localhost/Volumes/oLo_ServerNAS02/%20work.NAS/hess2/2007%20LOGO/Hess.logo3415.png" TargetMode="External"/><Relationship Id="rId5" Type="http://schemas.openxmlformats.org/officeDocument/2006/relationships/image" Target="../media/image3.png"/><Relationship Id="rId6" Type="http://schemas.openxmlformats.org/officeDocument/2006/relationships/image" Target="file://localhost/Volumes/oLo_ServerNAS02/%20work.NAS/hess2/Conferences/Leadership2019/art/High%20Rez/dottedRule1.png" TargetMode="External"/><Relationship Id="rId7" Type="http://schemas.openxmlformats.org/officeDocument/2006/relationships/image" Target="../media/image2.png"/><Relationship Id="rId8" Type="http://schemas.openxmlformats.org/officeDocument/2006/relationships/image" Target="file://localhost/Volumes/oLo_ServerNAS02/%20work.NAS/hess2/Conferences/Leadership2019/art/High%20Rez/pptArt/techExpoTitle1.png" TargetMode="External"/><Relationship Id="rId1" Type="http://schemas.openxmlformats.org/officeDocument/2006/relationships/slideLayout" Target="../slideLayouts/slideLayout4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file://localhost/Volumes/oLo_ServerNAS02/%20work.NAS/hess2/2007%20LOGO/Hess.logo3415.png" TargetMode="External"/><Relationship Id="rId5" Type="http://schemas.openxmlformats.org/officeDocument/2006/relationships/image" Target="../media/image6.png"/><Relationship Id="rId6" Type="http://schemas.openxmlformats.org/officeDocument/2006/relationships/image" Target="file://localhost/Volumes/oLo_ServerNAS02/%20work.NAS/hess2/Conferences/Leadership2019/art/High%20Rez/turbineBuildCROP1.3.png" TargetMode="External"/><Relationship Id="rId7" Type="http://schemas.openxmlformats.org/officeDocument/2006/relationships/image" Target="../media/image3.png"/><Relationship Id="rId8" Type="http://schemas.openxmlformats.org/officeDocument/2006/relationships/image" Target="file://localhost/Volumes/oLo_ServerNAS02/%20work.NAS/hess2/Conferences/Leadership2019/art/High%20Rez/dottedRule1.png" TargetMode="External"/><Relationship Id="rId9" Type="http://schemas.openxmlformats.org/officeDocument/2006/relationships/image" Target="../media/image2.png"/><Relationship Id="rId10" Type="http://schemas.openxmlformats.org/officeDocument/2006/relationships/image" Target="file://localhost/Volumes/oLo_ServerNAS02/%20work.NAS/hess2/Conferences/Leadership2019/art/High%20Rez/pptArt/techExpoTitle1.png" TargetMode="External"/><Relationship Id="rId1" Type="http://schemas.openxmlformats.org/officeDocument/2006/relationships/slideLayout" Target="../slideLayouts/slideLayout5.xml"/><Relationship Id="rId2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"/>
            <a:ext cx="9144000" cy="7662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turbineBuildFinal1.2full copy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37" r="23771"/>
          <a:stretch/>
        </p:blipFill>
        <p:spPr>
          <a:xfrm>
            <a:off x="3809878" y="0"/>
            <a:ext cx="5335208" cy="4854665"/>
          </a:xfrm>
          <a:prstGeom prst="rect">
            <a:avLst/>
          </a:prstGeom>
        </p:spPr>
      </p:pic>
      <p:pic>
        <p:nvPicPr>
          <p:cNvPr id="11" name="TitleTypeLock1.png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62" y="3744824"/>
            <a:ext cx="3977294" cy="1014478"/>
          </a:xfrm>
          <a:prstGeom prst="rect">
            <a:avLst/>
          </a:prstGeom>
        </p:spPr>
      </p:pic>
      <p:pic>
        <p:nvPicPr>
          <p:cNvPr id="12" name="dottedRule1.png" descr="/Volumes/oLo_ServerNAS02/ work.NAS/hess2/Conferences/Leadership2019/art/High Rez/dottedRule1.png"/>
          <p:cNvPicPr>
            <a:picLocks noChangeAspect="1"/>
          </p:cNvPicPr>
          <p:nvPr userDrawn="1"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4783645"/>
            <a:ext cx="8740346" cy="3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41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7155" y="883788"/>
            <a:ext cx="8399603" cy="5694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155" y="1583871"/>
            <a:ext cx="8399603" cy="32311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35743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25779-8525-A947-BFA5-2FAF5856214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760943"/>
          </a:xfrm>
          <a:prstGeom prst="rect">
            <a:avLst/>
          </a:prstGeom>
        </p:spPr>
      </p:pic>
      <p:pic>
        <p:nvPicPr>
          <p:cNvPr id="15" name="Hess.logo3415.png" descr="/Volumes/oLo_ServerNAS02/ work.NAS/hess2/2007 LOGO/Hess.logo3415.png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746" y="469427"/>
            <a:ext cx="358435" cy="213866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367001" y="532715"/>
            <a:ext cx="151836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16784E"/>
                </a:solidFill>
                <a:latin typeface="Arial"/>
                <a:cs typeface="Arial"/>
              </a:rPr>
              <a:t>2019 Leadership Conference</a:t>
            </a:r>
            <a:endParaRPr lang="en-US" sz="800" dirty="0">
              <a:solidFill>
                <a:srgbClr val="16784E"/>
              </a:solidFill>
              <a:latin typeface="Arial"/>
              <a:cs typeface="Arial"/>
            </a:endParaRPr>
          </a:p>
        </p:txBody>
      </p:sp>
      <p:pic>
        <p:nvPicPr>
          <p:cNvPr id="17" name="dottedRule1.png" descr="/Volumes/oLo_ServerNAS02/ work.NAS/hess2/Conferences/Leadership2019/art/High Rez/dottedRule1.png"/>
          <p:cNvPicPr>
            <a:picLocks noChangeAspect="1"/>
          </p:cNvPicPr>
          <p:nvPr userDrawn="1"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4783645"/>
            <a:ext cx="8740346" cy="37070"/>
          </a:xfrm>
          <a:prstGeom prst="rect">
            <a:avLst/>
          </a:prstGeom>
        </p:spPr>
      </p:pic>
      <p:pic>
        <p:nvPicPr>
          <p:cNvPr id="10" name="TitleTypeLock1.png"/>
          <p:cNvPicPr>
            <a:picLocks noChangeAspect="1"/>
          </p:cNvPicPr>
          <p:nvPr userDrawn="1"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88" y="99752"/>
            <a:ext cx="2070527" cy="52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865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6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-1"/>
            <a:ext cx="9144000" cy="9060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7155" y="316818"/>
            <a:ext cx="6394343" cy="56945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155" y="1015648"/>
            <a:ext cx="8399603" cy="372260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turbineBuildCROP1.3.png" descr="/Volumes/oLo_ServerNAS02/ work.NAS/hess2/Conferences/Leadership2019/art/High Rez/turbineBuildCROP1.3.png"/>
          <p:cNvPicPr>
            <a:picLocks noChangeAspect="1"/>
          </p:cNvPicPr>
          <p:nvPr userDrawn="1"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65" t="16645" r="29029"/>
          <a:stretch/>
        </p:blipFill>
        <p:spPr>
          <a:xfrm flipV="1">
            <a:off x="6475616" y="4068699"/>
            <a:ext cx="2668384" cy="106856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35743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25779-8525-A947-BFA5-2FAF5856214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Hess.logo3415.png" descr="/Volumes/oLo_ServerNAS02/ work.NAS/hess2/2007 LOGO/Hess.logo3415.png"/>
          <p:cNvPicPr>
            <a:picLocks noChangeAspect="1"/>
          </p:cNvPicPr>
          <p:nvPr userDrawn="1"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18" y="4811062"/>
            <a:ext cx="358435" cy="213866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824201" y="4874347"/>
            <a:ext cx="151836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16784E"/>
                </a:solidFill>
                <a:latin typeface="Arial"/>
                <a:cs typeface="Arial"/>
              </a:rPr>
              <a:t>2019 Leadership Conference</a:t>
            </a:r>
            <a:endParaRPr lang="en-US" sz="800" dirty="0">
              <a:solidFill>
                <a:srgbClr val="16784E"/>
              </a:solidFill>
              <a:latin typeface="Arial"/>
              <a:cs typeface="Arial"/>
            </a:endParaRPr>
          </a:p>
        </p:txBody>
      </p:sp>
      <p:pic>
        <p:nvPicPr>
          <p:cNvPr id="17" name="dottedRule1.png" descr="/Volumes/oLo_ServerNAS02/ work.NAS/hess2/Conferences/Leadership2019/art/High Rez/dottedRule1.png"/>
          <p:cNvPicPr>
            <a:picLocks noChangeAspect="1"/>
          </p:cNvPicPr>
          <p:nvPr userDrawn="1"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4689861"/>
            <a:ext cx="8740346" cy="37070"/>
          </a:xfrm>
          <a:prstGeom prst="rect">
            <a:avLst/>
          </a:prstGeom>
        </p:spPr>
      </p:pic>
      <p:pic>
        <p:nvPicPr>
          <p:cNvPr id="12" name="TitleTypeLock1.png"/>
          <p:cNvPicPr>
            <a:picLocks noChangeAspect="1"/>
          </p:cNvPicPr>
          <p:nvPr userDrawn="1"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717" y="307571"/>
            <a:ext cx="2070527" cy="52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61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2286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-1"/>
            <a:ext cx="9144000" cy="6650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7155" y="722062"/>
            <a:ext cx="8399603" cy="56945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155" y="1420892"/>
            <a:ext cx="8399603" cy="372260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35743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25779-8525-A947-BFA5-2FAF5856214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Hess.logo3415.png" descr="/Volumes/oLo_ServerNAS02/ work.NAS/hess2/2007 LOGO/Hess.logo3415.png"/>
          <p:cNvPicPr>
            <a:picLocks noChangeAspect="1"/>
          </p:cNvPicPr>
          <p:nvPr userDrawn="1"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18" y="4811062"/>
            <a:ext cx="358435" cy="213866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824201" y="4874347"/>
            <a:ext cx="151836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16784E"/>
                </a:solidFill>
                <a:latin typeface="Arial"/>
                <a:cs typeface="Arial"/>
              </a:rPr>
              <a:t>2019 Leadership Conference</a:t>
            </a:r>
            <a:endParaRPr lang="en-US" sz="800" dirty="0">
              <a:solidFill>
                <a:srgbClr val="16784E"/>
              </a:solidFill>
              <a:latin typeface="Arial"/>
              <a:cs typeface="Arial"/>
            </a:endParaRPr>
          </a:p>
        </p:txBody>
      </p:sp>
      <p:pic>
        <p:nvPicPr>
          <p:cNvPr id="17" name="dottedRule1.png" descr="/Volumes/oLo_ServerNAS02/ work.NAS/hess2/Conferences/Leadership2019/art/High Rez/dottedRule1.png"/>
          <p:cNvPicPr>
            <a:picLocks noChangeAspect="1"/>
          </p:cNvPicPr>
          <p:nvPr userDrawn="1"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4689861"/>
            <a:ext cx="8740346" cy="37070"/>
          </a:xfrm>
          <a:prstGeom prst="rect">
            <a:avLst/>
          </a:prstGeom>
        </p:spPr>
      </p:pic>
      <p:pic>
        <p:nvPicPr>
          <p:cNvPr id="9" name="TitleTypeLock1.png"/>
          <p:cNvPicPr>
            <a:picLocks noChangeAspect="1"/>
          </p:cNvPicPr>
          <p:nvPr userDrawn="1"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12" y="116379"/>
            <a:ext cx="2070527" cy="52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2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2286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5912" y="891321"/>
            <a:ext cx="7436828" cy="49200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635" y="1500554"/>
            <a:ext cx="7436828" cy="36429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927649" y="396002"/>
            <a:ext cx="20041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16784E"/>
                </a:solidFill>
                <a:latin typeface="Arial"/>
                <a:cs typeface="Arial"/>
              </a:rPr>
              <a:t>2019 Leadership Conference</a:t>
            </a:r>
            <a:endParaRPr lang="en-US" sz="1100" dirty="0">
              <a:solidFill>
                <a:srgbClr val="16784E"/>
              </a:solidFill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7923924" y="0"/>
            <a:ext cx="1220075" cy="51435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Hess.logo3415.png" descr="/Volumes/oLo_ServerNAS02/ work.NAS/hess2/2007 LOGO/Hess.logo3415.png"/>
          <p:cNvPicPr>
            <a:picLocks noChangeAspect="1"/>
          </p:cNvPicPr>
          <p:nvPr userDrawn="1"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724" y="193833"/>
            <a:ext cx="647409" cy="386287"/>
          </a:xfrm>
          <a:prstGeom prst="rect">
            <a:avLst/>
          </a:prstGeom>
        </p:spPr>
      </p:pic>
      <p:pic>
        <p:nvPicPr>
          <p:cNvPr id="12" name="turbineBuildCROP1.3.png" descr="/Volumes/oLo_ServerNAS02/ work.NAS/hess2/Conferences/Leadership2019/art/High Rez/turbineBuildCROP1.3.png"/>
          <p:cNvPicPr>
            <a:picLocks noChangeAspect="1"/>
          </p:cNvPicPr>
          <p:nvPr userDrawn="1"/>
        </p:nvPicPr>
        <p:blipFill rotWithShape="1"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1" t="48303" r="19524"/>
          <a:stretch/>
        </p:blipFill>
        <p:spPr>
          <a:xfrm rot="5400000">
            <a:off x="6206094" y="2205598"/>
            <a:ext cx="4520035" cy="135577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19774-C05C-6F48-8FBC-063399FADF7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dottedRule1.png" descr="/Volumes/oLo_ServerNAS02/ work.NAS/hess2/Conferences/Leadership2019/art/High Rez/dottedRule1.png"/>
          <p:cNvPicPr>
            <a:picLocks noChangeAspect="1"/>
          </p:cNvPicPr>
          <p:nvPr userDrawn="1"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715361"/>
            <a:ext cx="8740346" cy="37070"/>
          </a:xfrm>
          <a:prstGeom prst="rect">
            <a:avLst/>
          </a:prstGeom>
        </p:spPr>
      </p:pic>
      <p:pic>
        <p:nvPicPr>
          <p:cNvPr id="13" name="TitleTypeLock1.png"/>
          <p:cNvPicPr>
            <a:picLocks noChangeAspect="1"/>
          </p:cNvPicPr>
          <p:nvPr userDrawn="1"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46" y="174569"/>
            <a:ext cx="2135689" cy="54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98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2286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2286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2286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286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98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661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Slide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25779-8525-A947-BFA5-2FAF585621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02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Slide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774-C05C-6F48-8FBC-063399FADF7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6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Slide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25779-8525-A947-BFA5-2FAF5856214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0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Slide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25779-8525-A947-BFA5-2FAF5856214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62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623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37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2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xt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xt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xt 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xt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233</TotalTime>
  <Words>19</Words>
  <Application>Microsoft Macintosh PowerPoint</Application>
  <PresentationFormat>On-screen Show (16:9)</PresentationFormat>
  <Paragraphs>11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Calibri</vt:lpstr>
      <vt:lpstr>Arial</vt:lpstr>
      <vt:lpstr>Title 2</vt:lpstr>
      <vt:lpstr>Text 1</vt:lpstr>
      <vt:lpstr>Text 3</vt:lpstr>
      <vt:lpstr>Text 4</vt:lpstr>
      <vt:lpstr>Text 2</vt:lpstr>
      <vt:lpstr>PowerPoint Presentation</vt:lpstr>
      <vt:lpstr>PowerPoint Presentation</vt:lpstr>
      <vt:lpstr>Text Slide 1</vt:lpstr>
      <vt:lpstr>Text Slide 2</vt:lpstr>
      <vt:lpstr>Text Slide 3</vt:lpstr>
      <vt:lpstr>Text Slide 4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16</cp:revision>
  <dcterms:created xsi:type="dcterms:W3CDTF">2019-03-19T16:53:32Z</dcterms:created>
  <dcterms:modified xsi:type="dcterms:W3CDTF">2019-03-21T21:23:43Z</dcterms:modified>
</cp:coreProperties>
</file>