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C973-1C0F-644C-BBB6-66755601E73E}" type="datetimeFigureOut">
              <a:rPr lang="en-US" smtClean="0"/>
              <a:pPr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8718-5AD7-274B-869F-0BAC9F1DA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813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C973-1C0F-644C-BBB6-66755601E73E}" type="datetimeFigureOut">
              <a:rPr lang="en-US" smtClean="0"/>
              <a:pPr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8718-5AD7-274B-869F-0BAC9F1DA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9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C973-1C0F-644C-BBB6-66755601E73E}" type="datetimeFigureOut">
              <a:rPr lang="en-US" smtClean="0"/>
              <a:pPr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8718-5AD7-274B-869F-0BAC9F1DA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917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C973-1C0F-644C-BBB6-66755601E73E}" type="datetimeFigureOut">
              <a:rPr lang="en-US" smtClean="0"/>
              <a:pPr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8718-5AD7-274B-869F-0BAC9F1DA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891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C973-1C0F-644C-BBB6-66755601E73E}" type="datetimeFigureOut">
              <a:rPr lang="en-US" smtClean="0"/>
              <a:pPr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8718-5AD7-274B-869F-0BAC9F1DA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061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C973-1C0F-644C-BBB6-66755601E73E}" type="datetimeFigureOut">
              <a:rPr lang="en-US" smtClean="0"/>
              <a:pPr/>
              <a:t>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8718-5AD7-274B-869F-0BAC9F1DA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290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C973-1C0F-644C-BBB6-66755601E73E}" type="datetimeFigureOut">
              <a:rPr lang="en-US" smtClean="0"/>
              <a:pPr/>
              <a:t>7/10/15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8718-5AD7-274B-869F-0BAC9F1DA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394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C973-1C0F-644C-BBB6-66755601E73E}" type="datetimeFigureOut">
              <a:rPr lang="en-US" smtClean="0"/>
              <a:pPr/>
              <a:t>7/10/15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8718-5AD7-274B-869F-0BAC9F1DA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589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C973-1C0F-644C-BBB6-66755601E73E}" type="datetimeFigureOut">
              <a:rPr lang="en-US" smtClean="0"/>
              <a:pPr/>
              <a:t>7/10/15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8718-5AD7-274B-869F-0BAC9F1DA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479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C973-1C0F-644C-BBB6-66755601E73E}" type="datetimeFigureOut">
              <a:rPr lang="en-US" smtClean="0"/>
              <a:pPr/>
              <a:t>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8718-5AD7-274B-869F-0BAC9F1DA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918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C973-1C0F-644C-BBB6-66755601E73E}" type="datetimeFigureOut">
              <a:rPr lang="en-US" smtClean="0"/>
              <a:pPr/>
              <a:t>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8718-5AD7-274B-869F-0BAC9F1DA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209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C973-1C0F-644C-BBB6-66755601E73E}" type="datetimeFigureOut">
              <a:rPr lang="en-US" smtClean="0"/>
              <a:pPr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8718-5AD7-274B-869F-0BAC9F1DA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939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file://localhost/Volumes/oLo_Server/%20work.NAS/hess2/SafetyDay/CEOaward15/digiSignage/elevator2/oLo.hes.ElevatorSignageGASSI1.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file://localhost/Volumes/oLo_Server/%20work.NAS/hess2/SafetyDay/CEOaward15/digiSignage/elevator2/oLo.hes.ElevatorSignageUK1.1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file://localhost/Volumes/oLo_Server/%20work.NAS/hess2/SafetyDay/CEOaward15/digiSignage/elevator2/oLo.hes.ElevatorSignagePRESaward1.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o.hes.ElevatorSignage4D1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88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Lo.hes.ElevatorSignageGASSI1.1.jpg" descr="/Volumes/oLo_Server/ work.NAS/hess2/SafetyDay/CEOaward15/digiSignage/elevator2/oLo.hes.ElevatorSignageGASSI1.1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51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Lo.hes.ElevatorSignageUK1.1.jpg" descr="/Volumes/oLo_Server/ work.NAS/hess2/SafetyDay/CEOaward15/digiSignage/elevator2/oLo.hes.ElevatorSignageUK1.1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8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o.hes.ElevatorSignageWAU1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76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Lo.hes.ElevatorSignagePRESaward1.1.jpg" descr="/Volumes/oLo_Server/ work.NAS/hess2/SafetyDay/CEOaward15/digiSignage/elevator2/oLo.hes.ElevatorSignagePRESaward1.1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04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.</dc:creator>
  <cp:lastModifiedBy>P L</cp:lastModifiedBy>
  <cp:revision>3</cp:revision>
  <dcterms:created xsi:type="dcterms:W3CDTF">2015-07-10T14:44:50Z</dcterms:created>
  <dcterms:modified xsi:type="dcterms:W3CDTF">2015-07-10T14:46:43Z</dcterms:modified>
</cp:coreProperties>
</file>