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60" d="100"/>
          <a:sy n="160" d="100"/>
        </p:scale>
        <p:origin x="-2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E994-3346-B34B-9268-C728912C793D}" type="datetimeFigureOut">
              <a:rPr lang="en-US" smtClean="0"/>
              <a:t>7/14/15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5871D-4F84-CD45-A6BC-70B33E9AD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481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E994-3346-B34B-9268-C728912C793D}" type="datetimeFigureOut">
              <a:rPr lang="en-US" smtClean="0"/>
              <a:t>7/14/15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5871D-4F84-CD45-A6BC-70B33E9AD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82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E994-3346-B34B-9268-C728912C793D}" type="datetimeFigureOut">
              <a:rPr lang="en-US" smtClean="0"/>
              <a:t>7/14/15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5871D-4F84-CD45-A6BC-70B33E9AD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602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E994-3346-B34B-9268-C728912C793D}" type="datetimeFigureOut">
              <a:rPr lang="en-US" smtClean="0"/>
              <a:t>7/14/15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5871D-4F84-CD45-A6BC-70B33E9AD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446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E994-3346-B34B-9268-C728912C793D}" type="datetimeFigureOut">
              <a:rPr lang="en-US" smtClean="0"/>
              <a:t>7/14/15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5871D-4F84-CD45-A6BC-70B33E9AD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82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E994-3346-B34B-9268-C728912C793D}" type="datetimeFigureOut">
              <a:rPr lang="en-US" smtClean="0"/>
              <a:t>7/14/15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5871D-4F84-CD45-A6BC-70B33E9AD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472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E994-3346-B34B-9268-C728912C793D}" type="datetimeFigureOut">
              <a:rPr lang="en-US" smtClean="0"/>
              <a:t>7/14/15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5871D-4F84-CD45-A6BC-70B33E9AD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76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E994-3346-B34B-9268-C728912C793D}" type="datetimeFigureOut">
              <a:rPr lang="en-US" smtClean="0"/>
              <a:t>7/14/15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5871D-4F84-CD45-A6BC-70B33E9AD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31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E994-3346-B34B-9268-C728912C793D}" type="datetimeFigureOut">
              <a:rPr lang="en-US" smtClean="0"/>
              <a:t>7/14/15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5871D-4F84-CD45-A6BC-70B33E9AD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33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E994-3346-B34B-9268-C728912C793D}" type="datetimeFigureOut">
              <a:rPr lang="en-US" smtClean="0"/>
              <a:t>7/14/15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5871D-4F84-CD45-A6BC-70B33E9AD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10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E994-3346-B34B-9268-C728912C793D}" type="datetimeFigureOut">
              <a:rPr lang="en-US" smtClean="0"/>
              <a:t>7/14/15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5871D-4F84-CD45-A6BC-70B33E9AD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1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DE994-3346-B34B-9268-C728912C793D}" type="datetimeFigureOut">
              <a:rPr lang="en-US" smtClean="0"/>
              <a:t>7/14/15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5871D-4F84-CD45-A6BC-70B33E9AD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49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file://localhost/Volumes/oLo_Server/%20work.NAS/hess2/SafetyDay/CEOaward15/digiSignage/elevator2/oLo.hes.ElevatorSignagePRESaward1.2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Lo.hes.ElevatorSignagePRESaward1.2.jpg" descr="/Volumes/oLo_Server/ work.NAS/hess2/SafetyDay/CEOaward15/digiSignage/elevator2/oLo.hes.ElevatorSignagePRESaward1.2.jpg"/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27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. .</dc:creator>
  <cp:lastModifiedBy>. .</cp:lastModifiedBy>
  <cp:revision>1</cp:revision>
  <dcterms:created xsi:type="dcterms:W3CDTF">2015-07-14T16:26:45Z</dcterms:created>
  <dcterms:modified xsi:type="dcterms:W3CDTF">2015-07-14T16:27:34Z</dcterms:modified>
</cp:coreProperties>
</file>