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>
        <p:scale>
          <a:sx n="160" d="100"/>
          <a:sy n="160" d="100"/>
        </p:scale>
        <p:origin x="-688" y="-104"/>
      </p:cViewPr>
      <p:guideLst>
        <p:guide orient="horz" pos="21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39F54A8-2252-446E-90B4-262899BFE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F846B2-594D-43A0-879E-8AF45A4A8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803B54-B7DC-466C-BB29-30AD823D5398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13914D-E918-446C-8C20-613BDA2EC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714DF9-37B7-40B7-AFF3-76C0C624D2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7C3199-27F2-4CCF-A9BE-C965D53D8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6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30E14F-9A97-4781-962A-7108E0545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2CFB34-B40D-441B-82DC-234B02804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052723-807B-4EDA-A4FF-093591B7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C1EF-DF22-4910-B641-96525A9951F3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317E44-07C6-47C5-BC20-9826FB90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44F7C8-6EA9-489F-A700-884E4649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FDEB-1D93-4FE4-BB73-5167E888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E5A47B-65ED-4E8D-BA76-6AB2B5AB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EEFDF8-308A-49BC-9DAA-8C32D6D36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584DA8-BEDD-405A-B3FB-B153C5D8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C1EF-DF22-4910-B641-96525A9951F3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E4CBFD-0AB2-4C31-9A89-B30BF3CE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B98274-7AB3-4FE5-8860-B4021A20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FDEB-1D93-4FE4-BB73-5167E888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E7495-97E7-4294-B565-905910C6F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764D81-5288-457B-81CD-B0AE6A801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6836D2-4B5D-4597-B513-18030B85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C1EF-DF22-4910-B641-96525A9951F3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C76AA-AC40-4AF8-BBE0-B5B89F40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C522D3-736D-4D52-85B2-4BEC1CFB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FDEB-1D93-4FE4-BB73-5167E888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2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C576D-ABA9-4E62-8968-5C7395F0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E375A6-13BE-4AFE-8D9C-7ECE8DC0A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14BF8B-63F3-4D54-B49A-7EB2A7FB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C1EF-DF22-4910-B641-96525A9951F3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A574BA-BE7C-40C4-9C98-04C8455D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46DC91-DE4D-47F3-87DB-3485CF63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FDEB-1D93-4FE4-BB73-5167E888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5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6BFB9-0F87-468C-BD41-D0386BDA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194A8B-1482-41B1-8F50-40F84941B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DC5CC5-5B87-4462-B721-4298F46E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C1EF-DF22-4910-B641-96525A9951F3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043AA-5B39-4760-8938-D7C5D48E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DB0A7A-6F53-4EBA-ADCC-10DA64D9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FDEB-1D93-4FE4-BB73-5167E888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5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BA29A-BE45-4533-8D22-1D2702DC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F3DDC3-2DBF-4162-9FC9-DFDD0C92C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8382E5-0F18-47D3-A9C7-AFA8ED165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D9B0E-5A3D-4F2A-9798-D5E0F19A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C1EF-DF22-4910-B641-96525A9951F3}" type="datetimeFigureOut">
              <a:rPr lang="en-US" smtClean="0"/>
              <a:t>3/6/18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14D333-C1EA-4AA3-8705-C6F94CF9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09EB2C-7116-4706-8878-500E7102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FDEB-1D93-4FE4-BB73-5167E888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F9238-BACE-42A0-9524-1F0833EB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1582E8-0CF8-44C4-8BA6-BDB1CD93A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F70E59-5D9E-4746-9C7A-5BE337EBE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DFBAC9B-1F0F-4C82-8C9E-9B8667E77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6DA0FC-3F81-4A08-9C9B-1B27E8236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620C003-819B-4502-95F4-6BEB0C09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C1EF-DF22-4910-B641-96525A9951F3}" type="datetimeFigureOut">
              <a:rPr lang="en-US" smtClean="0"/>
              <a:t>3/6/18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60AF8F2-3E8E-4C81-B4AD-D329C0B0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90B255-B805-4923-A515-5423A098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FDEB-1D93-4FE4-BB73-5167E888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8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98FA3-5982-45F9-9F60-11D73E9E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19F2AB-E346-4271-8306-A8BF4916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C1EF-DF22-4910-B641-96525A9951F3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3C7511-625A-4F5B-8F10-971A2191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283AAE-9D30-401C-9EFA-FA683568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FDEB-1D93-4FE4-BB73-5167E888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2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71F645-E15F-4E91-B499-1C38F847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C1EF-DF22-4910-B641-96525A9951F3}" type="datetimeFigureOut">
              <a:rPr lang="en-US" smtClean="0"/>
              <a:t>3/6/18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C20D5D-F431-4CC4-A137-1E37CF34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4AFAA3-AC88-49F5-B13B-B29CBE1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FDEB-1D93-4FE4-BB73-5167E888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1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6610B3-256C-4B13-8631-2B73FCF5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ED130A-BB03-4024-AB37-D1AD2AA31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A70D05-6BC8-4ADB-B3A9-ABCC1129D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8351E4-69D3-4B74-B314-32DF0402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C1EF-DF22-4910-B641-96525A9951F3}" type="datetimeFigureOut">
              <a:rPr lang="en-US" smtClean="0"/>
              <a:t>3/6/18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9BEAA1-FFBD-4368-ABEC-3B0A995A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FAB258-E888-48C4-866C-F85E0FC3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FDEB-1D93-4FE4-BB73-5167E888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33C473-E63C-41F4-8925-60DCDD28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6F4053-6B0F-4C49-AFA9-1FD9249ED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E94D60-38AA-44ED-BEA3-E8A235F9B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DA7487-06B6-4FC2-9D83-183DB1D7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C1EF-DF22-4910-B641-96525A9951F3}" type="datetimeFigureOut">
              <a:rPr lang="en-US" smtClean="0"/>
              <a:t>3/6/18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C5174B-2E49-4874-94C1-AB3366BB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C014E2-A41A-4DB8-A19F-D258DE99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FDEB-1D93-4FE4-BB73-5167E888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F32F513-FDAB-48C6-8D24-E11F0C55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F3D469-5F48-4D1D-95B5-20F86E9EC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DAFCE5-10D5-4F18-B2B5-6E9A0A068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8C1EF-DF22-4910-B641-96525A9951F3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F22E58-96A2-45BC-ADD0-DA3009AC4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8FE7BC-FDF6-4D1A-9A5D-FB73EEED4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CFDEB-1D93-4FE4-BB73-5167E888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4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file://localhost/Volumes/oLo_ServerNAS02/outgoing12_NAS/hess/3.6/oLo.haipScreens17_Q4_2.3.EHS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file://localhost/Volumes/oLo_ServerNAS02/outgoing12_NAS/hess/3.6/oLo.haipScreens17_Q4_5.3.CASHC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file://localhost/Volumes/oLo_ServerNAS02/outgoing12_NAS/hess/3.6/oLo.haipScreens17_Q4_6.3.CASHR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25B1E1-97F5-4761-B761-A1D7A767F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6"/>
            <a:ext cx="12192000" cy="68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5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Lo.haipScreens17_Q4_2.3.EHS.jpg" descr="/Volumes/oLo_ServerNAS02/outgoing12_NAS/hess/3.6/oLo.haipScreens17_Q4_2.3.EHS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0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A94F29-A0DD-4836-9A78-76B4E8BF8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8" y="0"/>
            <a:ext cx="12202358" cy="68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5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A804A5-C566-432B-96C5-AC3155F94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6"/>
            <a:ext cx="12183894" cy="686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Lo.haipScreens17_Q4_5.3.CASHC.jpg" descr="/Volumes/oLo_ServerNAS02/outgoing12_NAS/hess/3.6/oLo.haipScreens17_Q4_5.3.CASH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8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Lo.haipScreens17_Q4_6.3.CASHR.jpg" descr="/Volumes/oLo_ServerNAS02/outgoing12_NAS/hess/3.6/oLo.haipScreens17_Q4_6.3.CASHR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2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B7292E-22F5-4C1C-90C5-8FA737DE3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6"/>
            <a:ext cx="12192000" cy="68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4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Rea, Will</dc:creator>
  <cp:lastModifiedBy>. .</cp:lastModifiedBy>
  <cp:revision>7</cp:revision>
  <cp:lastPrinted>2018-03-05T22:08:38Z</cp:lastPrinted>
  <dcterms:created xsi:type="dcterms:W3CDTF">2018-03-05T22:04:50Z</dcterms:created>
  <dcterms:modified xsi:type="dcterms:W3CDTF">2018-03-06T16:26:09Z</dcterms:modified>
</cp:coreProperties>
</file>