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5"/>
  </p:notesMasterIdLst>
  <p:sldIdLst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5"/>
    <p:restoredTop sz="50042"/>
  </p:normalViewPr>
  <p:slideViewPr>
    <p:cSldViewPr snapToGrid="0" snapToObjects="1">
      <p:cViewPr varScale="1">
        <p:scale>
          <a:sx n="97" d="100"/>
          <a:sy n="97" d="100"/>
        </p:scale>
        <p:origin x="4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D8B70-6773-D846-8B14-6EB7950848BD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24E04-EF45-6A41-BDFB-D2EF3778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24E04-EF45-6A41-BDFB-D2EF37782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28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74320" indent="-274320">
              <a:defRPr/>
            </a:lvl2pPr>
            <a:lvl3pPr marL="274320" indent="-274320">
              <a:defRPr/>
            </a:lvl3pPr>
            <a:lvl4pPr marL="274320" indent="-274320">
              <a:defRPr/>
            </a:lvl4pPr>
            <a:lvl5pPr marL="274320" indent="-27432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28" y="8318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1935479"/>
            <a:ext cx="3709351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 baseline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388" y="2413635"/>
            <a:ext cx="370935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6740" y="1935479"/>
            <a:ext cx="3680460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6740" y="2413635"/>
            <a:ext cx="368046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1960" y="1935479"/>
            <a:ext cx="3695700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061960" y="2413635"/>
            <a:ext cx="36957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687388" y="1447800"/>
            <a:ext cx="11100752" cy="478155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6610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28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06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74320" indent="-274320">
              <a:defRPr/>
            </a:lvl2pPr>
            <a:lvl3pPr marL="274320" indent="-274320">
              <a:defRPr/>
            </a:lvl3pPr>
            <a:lvl4pPr marL="274320" indent="-274320">
              <a:defRPr/>
            </a:lvl4pPr>
            <a:lvl5pPr marL="274320" indent="-27432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28" y="8318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1935479"/>
            <a:ext cx="3709351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 baseline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388" y="2413635"/>
            <a:ext cx="370935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6740" y="1935479"/>
            <a:ext cx="3680460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6740" y="2413635"/>
            <a:ext cx="368046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1960" y="1935479"/>
            <a:ext cx="3695700" cy="478155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061960" y="2413635"/>
            <a:ext cx="36957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687388" y="1447800"/>
            <a:ext cx="11100752" cy="478155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842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file://localhost/Volumes/oLo_ServerNAS02/%20work.NAS/hess2/EHS/logos/final/HOMSlogo1.1_RGB.lg.png" TargetMode="External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file://localhost/Volumes/oLo_ServerNAS02/%20work.NAS/hess2/EHS/logos/final/HOMSlogo1.1_RGB.lg.png" TargetMode="External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840" y="395785"/>
            <a:ext cx="10515600" cy="10083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645920"/>
            <a:ext cx="10515600" cy="453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" y="107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7/25/18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52393BD-BF4D-134C-9BE4-115488463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0" y="1424940"/>
            <a:ext cx="1064622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210431"/>
            <a:ext cx="2224585" cy="1117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0" y="206500"/>
            <a:ext cx="271628" cy="1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4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2">
              <a:alpha val="90000"/>
            </a:schemeClr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>
              <a:alpha val="90000"/>
            </a:schemeClr>
          </a:solidFill>
          <a:latin typeface="Arial MT Medium" charset="0"/>
          <a:ea typeface="Arial MT Medium" charset="0"/>
          <a:cs typeface="Arial MT Medium" charset="0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24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20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18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18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840" y="220980"/>
            <a:ext cx="8130540" cy="14040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851660"/>
            <a:ext cx="10515600" cy="432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" y="107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7/25/18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>
                    <a:alpha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52393BD-BF4D-134C-9BE4-115488463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0" y="1645920"/>
            <a:ext cx="1064622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210431"/>
            <a:ext cx="2224585" cy="1117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0" y="206500"/>
            <a:ext cx="271628" cy="1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/>
  <p:txStyles>
    <p:titleStyle>
      <a:lvl1pPr algn="l" defTabSz="914400" rtl="0" eaLnBrk="1" latinLnBrk="0" hangingPunct="1">
        <a:lnSpc>
          <a:spcPts val="3520"/>
        </a:lnSpc>
        <a:spcBef>
          <a:spcPct val="0"/>
        </a:spcBef>
        <a:buNone/>
        <a:defRPr sz="3600" b="0" i="0" kern="1200">
          <a:solidFill>
            <a:schemeClr val="tx2">
              <a:alpha val="90000"/>
            </a:schemeClr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>
              <a:alpha val="90000"/>
            </a:schemeClr>
          </a:solidFill>
          <a:latin typeface="Arial MT Medium" charset="0"/>
          <a:ea typeface="Arial MT Medium" charset="0"/>
          <a:cs typeface="Arial MT Medium" charset="0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24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20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18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7432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9"/>
        </a:buBlip>
        <a:defRPr sz="18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localhost/Volumes/oLo_ServerNAS02/%20work.NAS/hess2/EHS/art/teamStructure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localhost/Volumes/oLo_ServerNAS02/%20work.NAS/hess2/EHS/art/connectiPadLO1.1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file://localhost/Volumes/oLo_ServerNAS02/%20work.NAS/hess2/EHS/art/CPPMR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388" y="2413635"/>
            <a:ext cx="3709351" cy="2373518"/>
          </a:xfrm>
        </p:spPr>
        <p:txBody>
          <a:bodyPr/>
          <a:lstStyle/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Communicate applicable aspects of this project through their organizations.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Provide endorsement for the final outputs  prior to approval from the project sponsors.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Approve changes to scope categorized as low.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Reject or endorse medium or high  changes to the Sponsors.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6740" y="2413635"/>
            <a:ext cx="3680460" cy="2166049"/>
          </a:xfrm>
        </p:spPr>
        <p:txBody>
          <a:bodyPr/>
          <a:lstStyle/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Attend Steering Team meetings whenever possible.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Be an active participant during discussions.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Communicate to your stakeholders.</a:t>
            </a:r>
          </a:p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Dedicate resources to applicable deliverables and action items.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Operating Rhythm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061960" y="2413635"/>
            <a:ext cx="3695700" cy="1881740"/>
          </a:xfrm>
        </p:spPr>
        <p:txBody>
          <a:bodyPr/>
          <a:lstStyle/>
          <a:p>
            <a:pPr marL="182880" indent="-182880">
              <a:buSzPct val="150000"/>
              <a:buBlip>
                <a:blip r:embed="rId2"/>
              </a:buBlip>
            </a:pPr>
            <a:r>
              <a:rPr lang="en-US" dirty="0" smtClean="0"/>
              <a:t>Meet monthly for 30 minutes after PLT meeting.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Roles and Responsibilities, Organization, and Operating Rhythm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6" y="4679432"/>
            <a:ext cx="4580965" cy="200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9"/>
          <a:stretch/>
        </p:blipFill>
        <p:spPr>
          <a:xfrm>
            <a:off x="8006763" y="3135085"/>
            <a:ext cx="3215414" cy="3719073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1645920"/>
            <a:ext cx="5908382" cy="4531043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en-US" dirty="0" smtClean="0"/>
              <a:t>Application of HOMS</a:t>
            </a:r>
          </a:p>
          <a:p>
            <a:pPr marL="274320" indent="-274320">
              <a:buSzPct val="150000"/>
              <a:buBlip>
                <a:blip r:embed="rId3"/>
              </a:buBlip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Applies to all operational activities</a:t>
            </a:r>
          </a:p>
          <a:p>
            <a:pPr marL="274320" indent="-274320">
              <a:buSzPct val="150000"/>
              <a:buBlip>
                <a:blip r:embed="rId3"/>
              </a:buBlip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Adheres to the 14 elements of the EHS Management System.</a:t>
            </a:r>
          </a:p>
          <a:p>
            <a:pPr marL="274320" indent="-274320">
              <a:buSzPct val="150000"/>
              <a:buBlip>
                <a:blip r:embed="rId3"/>
              </a:buBlip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user-friendly document interface will be developed that illustrates document relationships/ hierarchy and compliance.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01" y="1605962"/>
            <a:ext cx="4918828" cy="513293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3BD-BF4D-134C-9BE4-115488463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gle line headline">
  <a:themeElements>
    <a:clrScheme name="HOMS Custom Palette">
      <a:dk1>
        <a:srgbClr val="000000"/>
      </a:dk1>
      <a:lt1>
        <a:srgbClr val="FFFFFF"/>
      </a:lt1>
      <a:dk2>
        <a:srgbClr val="212121"/>
      </a:dk2>
      <a:lt2>
        <a:srgbClr val="0E8943"/>
      </a:lt2>
      <a:accent1>
        <a:srgbClr val="84BE42"/>
      </a:accent1>
      <a:accent2>
        <a:srgbClr val="D1DA34"/>
      </a:accent2>
      <a:accent3>
        <a:srgbClr val="165F35"/>
      </a:accent3>
      <a:accent4>
        <a:srgbClr val="0F8943"/>
      </a:accent4>
      <a:accent5>
        <a:srgbClr val="212121"/>
      </a:accent5>
      <a:accent6>
        <a:srgbClr val="D6D6D6"/>
      </a:accent6>
      <a:hlink>
        <a:srgbClr val="00A3DA"/>
      </a:hlink>
      <a:folHlink>
        <a:srgbClr val="00A2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wo line headline">
  <a:themeElements>
    <a:clrScheme name="HOMS Custom Palette">
      <a:dk1>
        <a:srgbClr val="000000"/>
      </a:dk1>
      <a:lt1>
        <a:srgbClr val="FFFFFF"/>
      </a:lt1>
      <a:dk2>
        <a:srgbClr val="212121"/>
      </a:dk2>
      <a:lt2>
        <a:srgbClr val="0E8943"/>
      </a:lt2>
      <a:accent1>
        <a:srgbClr val="84BE42"/>
      </a:accent1>
      <a:accent2>
        <a:srgbClr val="D1DA34"/>
      </a:accent2>
      <a:accent3>
        <a:srgbClr val="165F35"/>
      </a:accent3>
      <a:accent4>
        <a:srgbClr val="0F8943"/>
      </a:accent4>
      <a:accent5>
        <a:srgbClr val="212121"/>
      </a:accent5>
      <a:accent6>
        <a:srgbClr val="D6D6D6"/>
      </a:accent6>
      <a:hlink>
        <a:srgbClr val="00A3DA"/>
      </a:hlink>
      <a:folHlink>
        <a:srgbClr val="00A2D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139</Words>
  <Application>Microsoft Macintosh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MT Light</vt:lpstr>
      <vt:lpstr>Arial MT Medium</vt:lpstr>
      <vt:lpstr>Calibri</vt:lpstr>
      <vt:lpstr>Arial</vt:lpstr>
      <vt:lpstr>single line headline</vt:lpstr>
      <vt:lpstr>two line headline</vt:lpstr>
      <vt:lpstr>Steering Team</vt:lpstr>
      <vt:lpstr>Project Scope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2018-07-25T15:30:48Z</dcterms:created>
  <dcterms:modified xsi:type="dcterms:W3CDTF">2018-07-25T18:52:41Z</dcterms:modified>
</cp:coreProperties>
</file>