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54" r:id="rId2"/>
  </p:sldMasterIdLst>
  <p:notesMasterIdLst>
    <p:notesMasterId r:id="rId8"/>
  </p:notesMasterIdLst>
  <p:sldIdLst>
    <p:sldId id="270" r:id="rId3"/>
    <p:sldId id="271" r:id="rId4"/>
    <p:sldId id="272" r:id="rId5"/>
    <p:sldId id="273" r:id="rId6"/>
    <p:sldId id="274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F29"/>
    <a:srgbClr val="EF1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08"/>
    <p:restoredTop sz="97416" autoAdjust="0"/>
  </p:normalViewPr>
  <p:slideViewPr>
    <p:cSldViewPr snapToGrid="0" snapToObjects="1">
      <p:cViewPr varScale="1">
        <p:scale>
          <a:sx n="165" d="100"/>
          <a:sy n="165" d="100"/>
        </p:scale>
        <p:origin x="632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87E71-E282-A04F-8956-F32E9D6D6327}" type="datetimeFigureOut">
              <a:rPr lang="en-US" smtClean="0"/>
              <a:t>10/7/20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D50A1-152B-8741-8A96-59907136B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3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49" y="973667"/>
            <a:ext cx="8684683" cy="364068"/>
          </a:xfrm>
        </p:spPr>
        <p:txBody>
          <a:bodyPr>
            <a:noAutofit/>
          </a:bodyPr>
          <a:lstStyle>
            <a:lvl1pPr>
              <a:defRPr sz="2000">
                <a:solidFill>
                  <a:srgbClr val="E16F2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49" y="1380067"/>
            <a:ext cx="8684683" cy="3454400"/>
          </a:xfrm>
        </p:spPr>
        <p:txBody>
          <a:bodyPr>
            <a:noAutofit/>
          </a:bodyPr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8949" y="-63500"/>
            <a:ext cx="2057400" cy="274637"/>
          </a:xfrm>
        </p:spPr>
        <p:txBody>
          <a:bodyPr/>
          <a:lstStyle/>
          <a:p>
            <a:fld id="{E4EBF145-6BAA-3244-B98E-733D9FC1F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91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file://localhost/Volumes/oLo_ServerNAS02/%20work.NAS/hess2/SafetyDay/SafetyDayLogoFinal19VERT.p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783" y="1011239"/>
            <a:ext cx="8693150" cy="33496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133" y="1370012"/>
            <a:ext cx="8703734" cy="35575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63681" y="-13216"/>
            <a:ext cx="2646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i="0" kern="0" spc="190" dirty="0">
                <a:solidFill>
                  <a:schemeClr val="bg1">
                    <a:alpha val="50000"/>
                  </a:schemeClr>
                </a:solidFill>
                <a:latin typeface="Arial"/>
              </a:rPr>
              <a:t>2019 GLOBAL SAFETY APPRECIATION DAY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600" y="900300"/>
            <a:ext cx="8686800" cy="38100"/>
          </a:xfrm>
          <a:prstGeom prst="rect">
            <a:avLst/>
          </a:prstGeom>
        </p:spPr>
      </p:pic>
      <p:pic>
        <p:nvPicPr>
          <p:cNvPr id="11" name="SafetyDayLogoFinal19VERT.png" descr="/Volumes/oLo_ServerNAS02/ work.NAS/hess2/SafetyDay/SafetyDayLogoFinal19VERT.png"/>
          <p:cNvPicPr>
            <a:picLocks noChangeAspect="1"/>
          </p:cNvPicPr>
          <p:nvPr userDrawn="1"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50" y="3940124"/>
            <a:ext cx="609862" cy="982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600" y="4922680"/>
            <a:ext cx="8686800" cy="381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65950" y="1"/>
            <a:ext cx="2057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0">
                <a:solidFill>
                  <a:schemeClr val="bg1"/>
                </a:solidFill>
              </a:defRPr>
            </a:lvl1pPr>
          </a:lstStyle>
          <a:p>
            <a:fld id="{E4EBF145-6BAA-3244-B98E-733D9FC1F7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7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 baseline="0">
          <a:solidFill>
            <a:srgbClr val="E16F2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7"/>
        </a:buBlip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12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covers/S.Arne.PPTCover1.1%20copy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covers/GOM.PPTCover1.1%20copy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covers/JDA.PPTCover1.1%20copy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oLo_ServerNAS02/%20work.NAS/hess2/SafetyDay/safetyDay2019/art/covers/JDA2.PPTCover1.1%20copy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405"/>
            <a:ext cx="9144000" cy="44635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7355" y="908788"/>
            <a:ext cx="280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F18D2"/>
                </a:solidFill>
              </a:rPr>
              <a:t>South Arne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709D02-35A4-C245-8B77-4579FED82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1" t="8322" r="1998" b="10346"/>
          <a:stretch/>
        </p:blipFill>
        <p:spPr>
          <a:xfrm>
            <a:off x="2331081" y="1756702"/>
            <a:ext cx="4531537" cy="22906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A76D07-78A6-8347-B3DC-FF7345274E90}"/>
              </a:ext>
            </a:extLst>
          </p:cNvPr>
          <p:cNvSpPr/>
          <p:nvPr/>
        </p:nvSpPr>
        <p:spPr>
          <a:xfrm>
            <a:off x="0" y="-8467"/>
            <a:ext cx="9144000" cy="699032"/>
          </a:xfrm>
          <a:prstGeom prst="rect">
            <a:avLst/>
          </a:prstGeom>
          <a:solidFill>
            <a:srgbClr val="E16F2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2D7D01-E07B-B24C-AC93-B2A886C1A0E5}"/>
              </a:ext>
            </a:extLst>
          </p:cNvPr>
          <p:cNvSpPr txBox="1"/>
          <p:nvPr/>
        </p:nvSpPr>
        <p:spPr>
          <a:xfrm>
            <a:off x="221673" y="22674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November 2020</a:t>
            </a:r>
          </a:p>
        </p:txBody>
      </p:sp>
    </p:spTree>
    <p:extLst>
      <p:ext uri="{BB962C8B-B14F-4D97-AF65-F5344CB8AC3E}">
        <p14:creationId xmlns:p14="http://schemas.microsoft.com/office/powerpoint/2010/main" val="4021872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3819" b="4253"/>
          <a:stretch/>
        </p:blipFill>
        <p:spPr>
          <a:xfrm>
            <a:off x="-11743" y="668867"/>
            <a:ext cx="9155743" cy="4483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01333" y="1701800"/>
            <a:ext cx="4741334" cy="2429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87355" y="908788"/>
            <a:ext cx="280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EF18D2"/>
                </a:solidFill>
              </a:rPr>
              <a:t>Bakken</a:t>
            </a:r>
            <a:endParaRPr lang="en-US" dirty="0">
              <a:solidFill>
                <a:srgbClr val="EF18D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E0A899-FC52-DC42-BC5D-E8EDD52F25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1" t="8322" r="1998" b="10346"/>
          <a:stretch/>
        </p:blipFill>
        <p:spPr>
          <a:xfrm>
            <a:off x="2331081" y="1756702"/>
            <a:ext cx="4531537" cy="22906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B1FFE9-F071-0141-90F3-1FED3B01D695}"/>
              </a:ext>
            </a:extLst>
          </p:cNvPr>
          <p:cNvSpPr/>
          <p:nvPr/>
        </p:nvSpPr>
        <p:spPr>
          <a:xfrm>
            <a:off x="0" y="-8467"/>
            <a:ext cx="9144000" cy="699032"/>
          </a:xfrm>
          <a:prstGeom prst="rect">
            <a:avLst/>
          </a:prstGeom>
          <a:solidFill>
            <a:srgbClr val="E16F2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A80488-BCA0-5F48-B0BA-A011009DF52C}"/>
              </a:ext>
            </a:extLst>
          </p:cNvPr>
          <p:cNvSpPr txBox="1"/>
          <p:nvPr/>
        </p:nvSpPr>
        <p:spPr>
          <a:xfrm>
            <a:off x="221673" y="22674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November 2020</a:t>
            </a:r>
          </a:p>
        </p:txBody>
      </p:sp>
    </p:spTree>
    <p:extLst>
      <p:ext uri="{BB962C8B-B14F-4D97-AF65-F5344CB8AC3E}">
        <p14:creationId xmlns:p14="http://schemas.microsoft.com/office/powerpoint/2010/main" val="3053139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8405"/>
            <a:ext cx="9143998" cy="4463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7355" y="908788"/>
            <a:ext cx="280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F18D2"/>
                </a:solidFill>
              </a:rPr>
              <a:t>Baldpate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313D1-7CB5-3240-A0B3-A0C4C8DAFD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1" t="8322" r="1998" b="10346"/>
          <a:stretch/>
        </p:blipFill>
        <p:spPr>
          <a:xfrm>
            <a:off x="2331081" y="1756702"/>
            <a:ext cx="4531537" cy="22906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724477-A3CA-A141-AEE5-90895BF9B7FD}"/>
              </a:ext>
            </a:extLst>
          </p:cNvPr>
          <p:cNvSpPr/>
          <p:nvPr/>
        </p:nvSpPr>
        <p:spPr>
          <a:xfrm>
            <a:off x="0" y="-8467"/>
            <a:ext cx="9144000" cy="699032"/>
          </a:xfrm>
          <a:prstGeom prst="rect">
            <a:avLst/>
          </a:prstGeom>
          <a:solidFill>
            <a:srgbClr val="E16F2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37BB4E-9582-F646-8EF9-F9A06ADD0A16}"/>
              </a:ext>
            </a:extLst>
          </p:cNvPr>
          <p:cNvSpPr txBox="1"/>
          <p:nvPr/>
        </p:nvSpPr>
        <p:spPr>
          <a:xfrm>
            <a:off x="221673" y="22674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November 2020</a:t>
            </a:r>
          </a:p>
        </p:txBody>
      </p:sp>
    </p:spTree>
    <p:extLst>
      <p:ext uri="{BB962C8B-B14F-4D97-AF65-F5344CB8AC3E}">
        <p14:creationId xmlns:p14="http://schemas.microsoft.com/office/powerpoint/2010/main" val="1071129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8405"/>
            <a:ext cx="9143998" cy="4463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7355" y="908788"/>
            <a:ext cx="280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F18D2"/>
                </a:solidFill>
              </a:rPr>
              <a:t>JDA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EA7C1B-149D-DE45-A6F9-5D323C8900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1" t="8322" r="1998" b="10346"/>
          <a:stretch/>
        </p:blipFill>
        <p:spPr>
          <a:xfrm>
            <a:off x="2331081" y="1756702"/>
            <a:ext cx="4531537" cy="22906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01F95B-13DA-FF4A-9B0D-82F9B6D36525}"/>
              </a:ext>
            </a:extLst>
          </p:cNvPr>
          <p:cNvSpPr/>
          <p:nvPr/>
        </p:nvSpPr>
        <p:spPr>
          <a:xfrm>
            <a:off x="0" y="-8467"/>
            <a:ext cx="9144000" cy="699032"/>
          </a:xfrm>
          <a:prstGeom prst="rect">
            <a:avLst/>
          </a:prstGeom>
          <a:solidFill>
            <a:srgbClr val="E16F2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AEDB41-64C5-5945-889B-67C40CB52673}"/>
              </a:ext>
            </a:extLst>
          </p:cNvPr>
          <p:cNvSpPr txBox="1"/>
          <p:nvPr/>
        </p:nvSpPr>
        <p:spPr>
          <a:xfrm>
            <a:off x="221673" y="22674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November 2020</a:t>
            </a:r>
          </a:p>
        </p:txBody>
      </p:sp>
    </p:spTree>
    <p:extLst>
      <p:ext uri="{BB962C8B-B14F-4D97-AF65-F5344CB8AC3E}">
        <p14:creationId xmlns:p14="http://schemas.microsoft.com/office/powerpoint/2010/main" val="1436328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88405"/>
            <a:ext cx="9143996" cy="4463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7355" y="908788"/>
            <a:ext cx="280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F18D2"/>
                </a:solidFill>
              </a:rPr>
              <a:t>JDA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08AF02-C5FC-184D-ABC4-0264EC90B0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1" t="8322" r="1998" b="10346"/>
          <a:stretch/>
        </p:blipFill>
        <p:spPr>
          <a:xfrm>
            <a:off x="2331081" y="1756702"/>
            <a:ext cx="4531537" cy="22906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CF2720-6176-AC42-8FF3-7C60F5FE66A4}"/>
              </a:ext>
            </a:extLst>
          </p:cNvPr>
          <p:cNvSpPr/>
          <p:nvPr/>
        </p:nvSpPr>
        <p:spPr>
          <a:xfrm>
            <a:off x="0" y="-8467"/>
            <a:ext cx="9144000" cy="699032"/>
          </a:xfrm>
          <a:prstGeom prst="rect">
            <a:avLst/>
          </a:prstGeom>
          <a:solidFill>
            <a:srgbClr val="E16F2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472F74-3A3C-2649-9E39-C3C077FF5379}"/>
              </a:ext>
            </a:extLst>
          </p:cNvPr>
          <p:cNvSpPr txBox="1"/>
          <p:nvPr/>
        </p:nvSpPr>
        <p:spPr>
          <a:xfrm>
            <a:off x="221673" y="22674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November 2020</a:t>
            </a:r>
          </a:p>
        </p:txBody>
      </p:sp>
    </p:spTree>
    <p:extLst>
      <p:ext uri="{BB962C8B-B14F-4D97-AF65-F5344CB8AC3E}">
        <p14:creationId xmlns:p14="http://schemas.microsoft.com/office/powerpoint/2010/main" val="910631263"/>
      </p:ext>
    </p:extLst>
  </p:cSld>
  <p:clrMapOvr>
    <a:masterClrMapping/>
  </p:clrMapOvr>
</p:sld>
</file>

<file path=ppt/theme/theme1.xml><?xml version="1.0" encoding="utf-8"?>
<a:theme xmlns:a="http://schemas.openxmlformats.org/drawingml/2006/main" name="tex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16</Words>
  <Application>Microsoft Macintosh PowerPoint</Application>
  <PresentationFormat>On-screen Show (16:9)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text slide 2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 L</dc:creator>
  <cp:lastModifiedBy>IT Group</cp:lastModifiedBy>
  <cp:revision>55</cp:revision>
  <dcterms:created xsi:type="dcterms:W3CDTF">2019-10-04T13:44:54Z</dcterms:created>
  <dcterms:modified xsi:type="dcterms:W3CDTF">2020-10-07T14:28:41Z</dcterms:modified>
</cp:coreProperties>
</file>