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654" r:id="rId5"/>
    <p:sldMasterId id="2147483660" r:id="rId6"/>
  </p:sldMasterIdLst>
  <p:notesMasterIdLst>
    <p:notesMasterId r:id="rId14"/>
  </p:notesMasterIdLst>
  <p:sldIdLst>
    <p:sldId id="282" r:id="rId7"/>
    <p:sldId id="284" r:id="rId8"/>
    <p:sldId id="285" r:id="rId9"/>
    <p:sldId id="286" r:id="rId10"/>
    <p:sldId id="287" r:id="rId11"/>
    <p:sldId id="288" r:id="rId12"/>
    <p:sldId id="283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47"/>
    <a:srgbClr val="E16F29"/>
    <a:srgbClr val="EF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2"/>
    <p:restoredTop sz="97321" autoAdjust="0"/>
  </p:normalViewPr>
  <p:slideViewPr>
    <p:cSldViewPr snapToGrid="0" snapToObjects="1">
      <p:cViewPr varScale="1">
        <p:scale>
          <a:sx n="217" d="100"/>
          <a:sy n="217" d="100"/>
        </p:scale>
        <p:origin x="176" y="5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7E71-E282-A04F-8956-F32E9D6D6327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D50A1-152B-8741-8A96-59907136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973667"/>
            <a:ext cx="8684683" cy="364068"/>
          </a:xfrm>
        </p:spPr>
        <p:txBody>
          <a:bodyPr>
            <a:noAutofit/>
          </a:bodyPr>
          <a:lstStyle>
            <a:lvl1pPr>
              <a:defRPr sz="2000">
                <a:solidFill>
                  <a:srgbClr val="E16F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380066"/>
            <a:ext cx="8684683" cy="3572933"/>
          </a:xfrm>
        </p:spPr>
        <p:txBody>
          <a:bodyPr>
            <a:no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49" y="-63500"/>
            <a:ext cx="2057400" cy="274637"/>
          </a:xfrm>
        </p:spPr>
        <p:txBody>
          <a:bodyPr/>
          <a:lstStyle/>
          <a:p>
            <a:fld id="{E4EBF145-6BAA-3244-B98E-733D9FC1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83" y="1011239"/>
            <a:ext cx="8693150" cy="334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" y="1370012"/>
            <a:ext cx="8703734" cy="355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455E7-8018-744C-BEFE-649F3CEAA7BF}"/>
              </a:ext>
            </a:extLst>
          </p:cNvPr>
          <p:cNvSpPr/>
          <p:nvPr userDrawn="1"/>
        </p:nvSpPr>
        <p:spPr>
          <a:xfrm>
            <a:off x="0" y="0"/>
            <a:ext cx="9144000" cy="166255"/>
          </a:xfrm>
          <a:prstGeom prst="rect">
            <a:avLst/>
          </a:prstGeom>
          <a:solidFill>
            <a:srgbClr val="006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63681" y="-13216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i="0" kern="0" spc="190" dirty="0">
                <a:solidFill>
                  <a:schemeClr val="bg1">
                    <a:alpha val="50000"/>
                  </a:schemeClr>
                </a:solidFill>
                <a:latin typeface="Arial"/>
              </a:rPr>
              <a:t>2021 GLOBAL SAFETY APPRECIATION DAY</a:t>
            </a:r>
          </a:p>
        </p:txBody>
      </p:sp>
      <p:pic>
        <p:nvPicPr>
          <p:cNvPr id="11" name="SafetyDayLogoFinal19VER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0615" y="4025456"/>
            <a:ext cx="530373" cy="8972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5950" y="1"/>
            <a:ext cx="2057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E4EBF145-6BAA-3244-B98E-733D9FC1F7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9AA41F-FE43-2444-9FCB-67A902A52035}"/>
              </a:ext>
            </a:extLst>
          </p:cNvPr>
          <p:cNvCxnSpPr/>
          <p:nvPr userDrawn="1"/>
        </p:nvCxnSpPr>
        <p:spPr>
          <a:xfrm>
            <a:off x="204621" y="920794"/>
            <a:ext cx="872196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EF16AB-4C33-B546-B099-4658EF5E1D3D}"/>
              </a:ext>
            </a:extLst>
          </p:cNvPr>
          <p:cNvCxnSpPr/>
          <p:nvPr userDrawn="1"/>
        </p:nvCxnSpPr>
        <p:spPr>
          <a:xfrm>
            <a:off x="197160" y="4967387"/>
            <a:ext cx="872196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5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rgbClr val="006D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4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83413" y="4898232"/>
            <a:ext cx="2133600" cy="24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676AD2-FD06-4137-889D-4A3815A414D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C5FCBC-24E0-473B-A39E-316EB382E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109128"/>
      </p:ext>
    </p:extLst>
  </p:cSld>
  <p:clrMap bg1="lt1" tx1="dk1" bg2="lt2" tx2="dk2" accent1="accent1" accent2="accent2" accent3="accent3" accent4="accent4" accent5="accent5" accent6="accent6" hlink="hlink" folHlink="folHlink"/>
  <p:transition>
    <p:zoom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16815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3831" indent="-1738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500">
          <a:solidFill>
            <a:srgbClr val="168157"/>
          </a:solidFill>
          <a:latin typeface="+mn-lt"/>
          <a:ea typeface="+mn-ea"/>
          <a:cs typeface="+mn-cs"/>
        </a:defRPr>
      </a:lvl1pPr>
      <a:lvl2pPr marL="429816" indent="-219075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2pPr>
      <a:lvl3pPr marL="685800" indent="-210741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3pPr>
      <a:lvl4pPr marL="896541" indent="-165497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JDA.PPTCover1.1%20copy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JDA2.PPTCover1.1%20copy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file://localhost/Volumes/oLo_ServerNAS02/%20work.NAS/hess2/SafetyDay/safetyDay2019/art/StairsIcon1.png" TargetMode="External"/><Relationship Id="rId7" Type="http://schemas.openxmlformats.org/officeDocument/2006/relationships/image" Target="file://localhost/Volumes/oLo_ServerNAS02/%20work.NAS/hess2/SafetyDay/safetyDay2019/art/DoorIcon1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file://localhost/Volumes/oLo_ServerNAS02/%20work.NAS/hess2/SafetyDay/safetyDay2019/art/AlarmIcon1.png" TargetMode="External"/><Relationship Id="rId4" Type="http://schemas.openxmlformats.org/officeDocument/2006/relationships/image" Target="../media/image11.png"/><Relationship Id="rId9" Type="http://schemas.openxmlformats.org/officeDocument/2006/relationships/image" Target="file://localhost/Volumes/oLo_ServerNAS02/%20work.NAS/hess2/SafetyDay/safetyDay2019/art/MusterIcon1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3F193B-3255-B74A-A89A-2B3B9916D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3819" b="4253"/>
          <a:stretch/>
        </p:blipFill>
        <p:spPr>
          <a:xfrm>
            <a:off x="-5882" y="660400"/>
            <a:ext cx="9149882" cy="4483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A389D4-F8AE-0846-9666-7837E3FF7A9D}"/>
              </a:ext>
            </a:extLst>
          </p:cNvPr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6293D1-F2F5-E846-AF6F-B7F356544F03}"/>
              </a:ext>
            </a:extLst>
          </p:cNvPr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81" y="1800329"/>
            <a:ext cx="4531537" cy="22619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1DAC1-9547-8540-A5A4-EB8E8E4D3120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157559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5A95A-91DE-E64A-8BA7-FA99B6B8C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t="6295" b="14521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EBA87-17CE-074A-BD40-94857DB91F0C}"/>
              </a:ext>
            </a:extLst>
          </p:cNvPr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6CD485-D4C7-FC47-AF32-84F81A326E1D}"/>
              </a:ext>
            </a:extLst>
          </p:cNvPr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D40D4-C47E-A24A-AB97-9752FF28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81" y="1800329"/>
            <a:ext cx="4531537" cy="2261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F616C-0543-2042-BD9F-614162739765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134657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A4ECA1-2F4A-4A45-8553-8FEF75B9A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" t="8510" r="9074" b="8509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DF22AA-44C8-FB42-ADE2-2F7E9DA16E2B}"/>
              </a:ext>
            </a:extLst>
          </p:cNvPr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27E80-FAAA-9540-B801-FA9DF89A9716}"/>
              </a:ext>
            </a:extLst>
          </p:cNvPr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E321A-CDF0-1742-AA0D-BF181708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81" y="1800329"/>
            <a:ext cx="4531537" cy="2261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95F62-A2F0-7E4D-8273-381503010DC1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214864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1590D-A95D-164E-AEB2-4AD22ADD0BBC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405"/>
            <a:ext cx="9143998" cy="4463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E89D6B-36C8-B747-93E5-B7D51031C0C9}"/>
              </a:ext>
            </a:extLst>
          </p:cNvPr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90DAC5-1972-3C4A-BEB6-7FA9B526AE05}"/>
              </a:ext>
            </a:extLst>
          </p:cNvPr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9B2B9-F811-C842-935C-7EB9EF635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81" y="1800329"/>
            <a:ext cx="4531537" cy="2261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331C3-3A96-8A48-9D6C-AEFF6DF02D18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419532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A43C21-E7AE-3148-AB2F-DFA1789ABBFE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8405"/>
            <a:ext cx="9143996" cy="4463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43E044-1311-DE43-98DD-72D96B9291FF}"/>
              </a:ext>
            </a:extLst>
          </p:cNvPr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68CC68-EB7B-894D-B886-1598BD5F5546}"/>
              </a:ext>
            </a:extLst>
          </p:cNvPr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559EF-6BF3-564F-A946-7816A2FF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81" y="1800329"/>
            <a:ext cx="4531537" cy="2261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7CA3BF-5BDD-834A-A3DE-E042218DA5BA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207719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ustonPPTCover1.1 copy.png">
            <a:extLst>
              <a:ext uri="{FF2B5EF4-FFF2-40B4-BE49-F238E27FC236}">
                <a16:creationId xmlns:a16="http://schemas.microsoft.com/office/drawing/2014/main" id="{0245BEC8-8551-2840-A07D-D3985AB6B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9E4F9D-33EE-4644-838B-50023601C100}"/>
              </a:ext>
            </a:extLst>
          </p:cNvPr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EBE8A0-663C-7C48-B963-B47ADF454E46}"/>
              </a:ext>
            </a:extLst>
          </p:cNvPr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752DC-AC1D-A647-A84F-52D718F23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81" y="1800329"/>
            <a:ext cx="4531537" cy="2261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93A8C-5EF1-F443-9EE1-94350EDC4EEA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173349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tairsIcon1.png" descr="/Volumes/oLo_ServerNAS02/ work.NAS/hess2/SafetyDay/safetyDay2019/art/StairsIcon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5" y="1562100"/>
            <a:ext cx="2017776" cy="20177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050" y="361950"/>
            <a:ext cx="8769350" cy="401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75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2000" b="0" i="0" kern="1200">
                <a:solidFill>
                  <a:srgbClr val="E16F2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Safety Moment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AlarmIcon1.png" descr="/Volumes/oLo_ServerNAS02/ work.NAS/hess2/SafetyDay/safetyDay2019/art/AlarmIcon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" y="1562100"/>
            <a:ext cx="2017776" cy="2017776"/>
          </a:xfrm>
          <a:prstGeom prst="rect">
            <a:avLst/>
          </a:prstGeom>
        </p:spPr>
      </p:pic>
      <p:pic>
        <p:nvPicPr>
          <p:cNvPr id="11" name="DoorIcon1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4" y="1562100"/>
            <a:ext cx="2017776" cy="2017776"/>
          </a:xfrm>
          <a:prstGeom prst="rect">
            <a:avLst/>
          </a:prstGeom>
        </p:spPr>
      </p:pic>
      <p:pic>
        <p:nvPicPr>
          <p:cNvPr id="14" name="MusterIcon1.png" descr="/Volumes/oLo_ServerNAS02/ work.NAS/hess2/SafetyDay/safetyDay2019/art/MusterIcon1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76" y="1562100"/>
            <a:ext cx="2017776" cy="2017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851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Alarms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5826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Exits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78098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Stairs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495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Muster Point</a:t>
            </a:r>
          </a:p>
        </p:txBody>
      </p:sp>
    </p:spTree>
    <p:extLst>
      <p:ext uri="{BB962C8B-B14F-4D97-AF65-F5344CB8AC3E}">
        <p14:creationId xmlns:p14="http://schemas.microsoft.com/office/powerpoint/2010/main" val="1379990098"/>
      </p:ext>
    </p:extLst>
  </p:cSld>
  <p:clrMapOvr>
    <a:masterClrMapping/>
  </p:clrMapOvr>
</p:sld>
</file>

<file path=ppt/theme/theme1.xml><?xml version="1.0" encoding="utf-8"?>
<a:theme xmlns:a="http://schemas.openxmlformats.org/drawingml/2006/main" name="tex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">
  <a:themeElements>
    <a:clrScheme name="Hess Color Theme 0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68157"/>
      </a:accent1>
      <a:accent2>
        <a:srgbClr val="C00000"/>
      </a:accent2>
      <a:accent3>
        <a:srgbClr val="003A96"/>
      </a:accent3>
      <a:accent4>
        <a:srgbClr val="91CA6A"/>
      </a:accent4>
      <a:accent5>
        <a:srgbClr val="1C5FAB"/>
      </a:accent5>
      <a:accent6>
        <a:srgbClr val="6D6E70"/>
      </a:accent6>
      <a:hlink>
        <a:srgbClr val="CDE1FF"/>
      </a:hlink>
      <a:folHlink>
        <a:srgbClr val="003A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82030" tIns="32811" rIns="32811" bIns="32811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82030" tIns="32811" rIns="32811" bIns="32811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3F655758E1DB4AA5923CADE5E8299C" ma:contentTypeVersion="7" ma:contentTypeDescription="Create a new document." ma:contentTypeScope="" ma:versionID="714dd4c5c5577cf7df2443f762d2ef37">
  <xsd:schema xmlns:xsd="http://www.w3.org/2001/XMLSchema" xmlns:xs="http://www.w3.org/2001/XMLSchema" xmlns:p="http://schemas.microsoft.com/office/2006/metadata/properties" xmlns:ns2="1b2a2bd9-c546-4332-8342-e27f624200ea" xmlns:ns3="a13f4300-714e-47e0-ad99-f07ef5984a31" targetNamespace="http://schemas.microsoft.com/office/2006/metadata/properties" ma:root="true" ma:fieldsID="4a793c1fab40a05ca09635d97822875c" ns2:_="" ns3:_="">
    <xsd:import namespace="1b2a2bd9-c546-4332-8342-e27f624200ea"/>
    <xsd:import namespace="a13f4300-714e-47e0-ad99-f07ef5984a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a2bd9-c546-4332-8342-e27f62420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f4300-714e-47e0-ad99-f07ef5984a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11BC9D-8A68-446E-B91B-6E144E62590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13f4300-714e-47e0-ad99-f07ef5984a31"/>
    <ds:schemaRef ds:uri="1b2a2bd9-c546-4332-8342-e27f624200e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0F3BD2-E3D5-4F87-8627-033612D99E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2a2bd9-c546-4332-8342-e27f624200ea"/>
    <ds:schemaRef ds:uri="a13f4300-714e-47e0-ad99-f07ef5984a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74C3F8-285F-4151-99B2-258A27E9DC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20</Words>
  <Application>Microsoft Macintosh PowerPoint</Application>
  <PresentationFormat>On-screen Show (16:9)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text slide 2</vt:lpstr>
      <vt:lpstr>blank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L</dc:creator>
  <cp:lastModifiedBy>Microsoft Office User</cp:lastModifiedBy>
  <cp:revision>120</cp:revision>
  <dcterms:created xsi:type="dcterms:W3CDTF">2019-10-04T13:44:54Z</dcterms:created>
  <dcterms:modified xsi:type="dcterms:W3CDTF">2021-09-28T21:53:06Z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0x010100AD3F655758E1DB4AA5923CADE5E8299C</vt:lpwstr>
  </property>
</Properties>
</file>