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"/>
          <p:cNvSpPr txBox="1"/>
          <p:nvPr>
            <p:ph type="sldNum" sz="quarter" idx="2"/>
          </p:nvPr>
        </p:nvSpPr>
        <p:spPr>
          <a:xfrm>
            <a:off x="8885736" y="4898232"/>
            <a:ext cx="231278" cy="214701"/>
          </a:xfrm>
          <a:prstGeom prst="rect">
            <a:avLst/>
          </a:prstGeom>
        </p:spPr>
        <p:txBody>
          <a:bodyPr anchor="t"/>
          <a:lstStyle>
            <a:lvl1pPr>
              <a:defRPr sz="900">
                <a:solidFill>
                  <a:srgbClr val="168157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3" name="Body Level One…"/>
          <p:cNvSpPr txBox="1"/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45719" tIns="45719" rIns="45719" bIns="45719"/>
          <a:lstStyle>
            <a:lvl1pPr marL="173830" indent="-173830">
              <a:lnSpc>
                <a:spcPct val="100000"/>
              </a:lnSpc>
              <a:spcBef>
                <a:spcPts val="300"/>
              </a:spcBef>
              <a:buClr>
                <a:srgbClr val="168157"/>
              </a:buClr>
              <a:buFont typeface="Arial"/>
              <a:buChar char="•"/>
              <a:defRPr sz="1500">
                <a:solidFill>
                  <a:srgbClr val="168157"/>
                </a:solidFill>
              </a:defRPr>
            </a:lvl1pPr>
            <a:lvl2pPr marL="429816" indent="-219075">
              <a:lnSpc>
                <a:spcPct val="100000"/>
              </a:lnSpc>
              <a:spcBef>
                <a:spcPts val="300"/>
              </a:spcBef>
              <a:buClr>
                <a:srgbClr val="168157"/>
              </a:buClr>
              <a:buFont typeface="Arial"/>
              <a:buChar char="–"/>
              <a:defRPr sz="1500">
                <a:solidFill>
                  <a:srgbClr val="168157"/>
                </a:solidFill>
              </a:defRPr>
            </a:lvl2pPr>
            <a:lvl3pPr marL="685800" indent="-210741">
              <a:lnSpc>
                <a:spcPct val="100000"/>
              </a:lnSpc>
              <a:spcBef>
                <a:spcPts val="300"/>
              </a:spcBef>
              <a:buClr>
                <a:srgbClr val="168157"/>
              </a:buClr>
              <a:buFont typeface="Arial"/>
              <a:buChar char="•"/>
              <a:defRPr sz="1500">
                <a:solidFill>
                  <a:srgbClr val="168157"/>
                </a:solidFill>
              </a:defRPr>
            </a:lvl3pPr>
            <a:lvl4pPr marL="896541" indent="-165496">
              <a:lnSpc>
                <a:spcPct val="100000"/>
              </a:lnSpc>
              <a:spcBef>
                <a:spcPts val="300"/>
              </a:spcBef>
              <a:buClr>
                <a:srgbClr val="168157"/>
              </a:buClr>
              <a:buFont typeface="Arial"/>
              <a:buChar char="–"/>
              <a:defRPr sz="1500">
                <a:solidFill>
                  <a:srgbClr val="168157"/>
                </a:solidFill>
              </a:defRPr>
            </a:lvl4pPr>
            <a:lvl5pPr marL="1543050" indent="-171450">
              <a:lnSpc>
                <a:spcPct val="100000"/>
              </a:lnSpc>
              <a:spcBef>
                <a:spcPts val="300"/>
              </a:spcBef>
              <a:buClr>
                <a:srgbClr val="168157"/>
              </a:buClr>
              <a:buFont typeface="Arial"/>
              <a:buChar char="»"/>
              <a:defRPr sz="1500">
                <a:solidFill>
                  <a:srgbClr val="168157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0" y="-1"/>
            <a:ext cx="9144000" cy="166257"/>
          </a:xfrm>
          <a:prstGeom prst="rect">
            <a:avLst/>
          </a:prstGeom>
          <a:solidFill>
            <a:srgbClr val="006D4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" name="TextBox 8"/>
          <p:cNvSpPr txBox="1"/>
          <p:nvPr/>
        </p:nvSpPr>
        <p:spPr>
          <a:xfrm>
            <a:off x="209401" y="-13217"/>
            <a:ext cx="2543607" cy="165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pc="190" sz="600">
                <a:solidFill>
                  <a:srgbClr val="FFFFFF">
                    <a:alpha val="50000"/>
                  </a:srgbClr>
                </a:solidFill>
              </a:defRPr>
            </a:lvl1pPr>
          </a:lstStyle>
          <a:p>
            <a:pPr/>
            <a:r>
              <a:t>2022 GLOBAL SAFETY APPRECIATION DAY</a:t>
            </a:r>
          </a:p>
        </p:txBody>
      </p:sp>
      <p:pic>
        <p:nvPicPr>
          <p:cNvPr id="4" name="SafetyDayLogo22_1.2Vert.png" descr="SafetyDayLogo22_1.2Vert.png"/>
          <p:cNvPicPr>
            <a:picLocks noChangeAspect="1"/>
          </p:cNvPicPr>
          <p:nvPr/>
        </p:nvPicPr>
        <p:blipFill>
          <a:blip r:embed="rId2">
            <a:extLst/>
          </a:blip>
          <a:srcRect l="0" t="328" r="0" b="328"/>
          <a:stretch>
            <a:fillRect/>
          </a:stretch>
        </p:blipFill>
        <p:spPr>
          <a:xfrm>
            <a:off x="8440615" y="4025455"/>
            <a:ext cx="530374" cy="89722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traight Connector 6"/>
          <p:cNvSpPr/>
          <p:nvPr/>
        </p:nvSpPr>
        <p:spPr>
          <a:xfrm>
            <a:off x="204620" y="920793"/>
            <a:ext cx="8721971" cy="1"/>
          </a:xfrm>
          <a:prstGeom prst="line">
            <a:avLst/>
          </a:prstGeom>
          <a:ln w="1270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" name="Straight Connector 12"/>
          <p:cNvSpPr/>
          <p:nvPr/>
        </p:nvSpPr>
        <p:spPr>
          <a:xfrm>
            <a:off x="197159" y="4967387"/>
            <a:ext cx="8721971" cy="1"/>
          </a:xfrm>
          <a:prstGeom prst="line">
            <a:avLst/>
          </a:prstGeom>
          <a:ln w="12700">
            <a:solidFill>
              <a:srgbClr val="80808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7" name="Title Text"/>
          <p:cNvSpPr txBox="1"/>
          <p:nvPr>
            <p:ph type="title"/>
          </p:nvPr>
        </p:nvSpPr>
        <p:spPr>
          <a:xfrm>
            <a:off x="247649" y="973667"/>
            <a:ext cx="8684684" cy="364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8" name="Body Level One…"/>
          <p:cNvSpPr txBox="1"/>
          <p:nvPr>
            <p:ph type="body" idx="1"/>
          </p:nvPr>
        </p:nvSpPr>
        <p:spPr>
          <a:xfrm>
            <a:off x="247649" y="1380065"/>
            <a:ext cx="8684684" cy="3572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Slide Number"/>
          <p:cNvSpPr txBox="1"/>
          <p:nvPr>
            <p:ph type="sldNum" sz="quarter" idx="2"/>
          </p:nvPr>
        </p:nvSpPr>
        <p:spPr>
          <a:xfrm>
            <a:off x="8721577" y="-8963"/>
            <a:ext cx="174773" cy="165563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5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rgbClr val="E16F29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rgbClr val="E16F29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rgbClr val="E16F29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rgbClr val="E16F29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rgbClr val="E16F29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rgbClr val="E16F29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rgbClr val="E16F29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rgbClr val="E16F29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rgbClr val="E16F29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Blip>
          <a:blip r:embed="rId3"/>
        </a:buBlip>
        <a:tabLst/>
        <a:defRPr b="0" baseline="0" cap="none" i="0" spc="0" strike="noStrike" sz="2000" u="none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1pPr>
      <a:lvl2pPr marL="711200" marR="0" indent="-254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Blip>
          <a:blip r:embed="rId3"/>
        </a:buBlip>
        <a:tabLst/>
        <a:defRPr b="0" baseline="0" cap="none" i="0" spc="0" strike="noStrike" sz="2000" u="none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2pPr>
      <a:lvl3pPr marL="1200150" marR="0" indent="-2857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Blip>
          <a:blip r:embed="rId3"/>
        </a:buBlip>
        <a:tabLst/>
        <a:defRPr b="0" baseline="0" cap="none" i="0" spc="0" strike="noStrike" sz="2000" u="none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3pPr>
      <a:lvl4pPr marL="1698171" marR="0" indent="-326571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Blip>
          <a:blip r:embed="rId3"/>
        </a:buBlip>
        <a:tabLst/>
        <a:defRPr b="0" baseline="0" cap="none" i="0" spc="0" strike="noStrike" sz="2000" u="none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4pPr>
      <a:lvl5pPr marL="2209800" marR="0" indent="-381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Blip>
          <a:blip r:embed="rId3"/>
        </a:buBlip>
        <a:tabLst/>
        <a:defRPr b="0" baseline="0" cap="none" i="0" spc="0" strike="noStrike" sz="2000" u="none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5pPr>
      <a:lvl6pPr marL="2540000" marR="0" indent="-254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000" u="none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6pPr>
      <a:lvl7pPr marL="2997200" marR="0" indent="-254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000" u="none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7pPr>
      <a:lvl8pPr marL="3454400" marR="0" indent="-254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000" u="none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8pPr>
      <a:lvl9pPr marL="3911600" marR="0" indent="-254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000" u="none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215" t="3819" r="0" b="4253"/>
          <a:stretch>
            <a:fillRect/>
          </a:stretch>
        </p:blipFill>
        <p:spPr>
          <a:xfrm>
            <a:off x="-5882" y="660399"/>
            <a:ext cx="9149882" cy="4483102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6"/>
          <p:cNvSpPr/>
          <p:nvPr/>
        </p:nvSpPr>
        <p:spPr>
          <a:xfrm>
            <a:off x="2201333" y="1701799"/>
            <a:ext cx="4741334" cy="24299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4" name="Rectangle 2"/>
          <p:cNvSpPr/>
          <p:nvPr/>
        </p:nvSpPr>
        <p:spPr>
          <a:xfrm>
            <a:off x="-5862" y="-8467"/>
            <a:ext cx="9149862" cy="699032"/>
          </a:xfrm>
          <a:prstGeom prst="rect">
            <a:avLst/>
          </a:prstGeom>
          <a:solidFill>
            <a:srgbClr val="006D4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5" name="TextBox 1"/>
          <p:cNvSpPr txBox="1"/>
          <p:nvPr/>
        </p:nvSpPr>
        <p:spPr>
          <a:xfrm>
            <a:off x="267392" y="226740"/>
            <a:ext cx="22728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November 2022</a:t>
            </a:r>
          </a:p>
        </p:txBody>
      </p:sp>
      <p:pic>
        <p:nvPicPr>
          <p:cNvPr id="46" name="SafetyDayLogo22_1.2.png" descr="SafetyDayLogo22_1.2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5240"/>
          <a:stretch>
            <a:fillRect/>
          </a:stretch>
        </p:blipFill>
        <p:spPr>
          <a:xfrm>
            <a:off x="2324317" y="1858214"/>
            <a:ext cx="4493560" cy="2244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6154" t="6295" r="0" b="14521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Rectangle 2"/>
          <p:cNvSpPr/>
          <p:nvPr/>
        </p:nvSpPr>
        <p:spPr>
          <a:xfrm>
            <a:off x="2201333" y="1701799"/>
            <a:ext cx="4741334" cy="24299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50" name="Rectangle 3"/>
          <p:cNvSpPr/>
          <p:nvPr/>
        </p:nvSpPr>
        <p:spPr>
          <a:xfrm>
            <a:off x="-5862" y="-8467"/>
            <a:ext cx="9149862" cy="699032"/>
          </a:xfrm>
          <a:prstGeom prst="rect">
            <a:avLst/>
          </a:prstGeom>
          <a:solidFill>
            <a:srgbClr val="006D4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51" name="TextBox 5"/>
          <p:cNvSpPr txBox="1"/>
          <p:nvPr/>
        </p:nvSpPr>
        <p:spPr>
          <a:xfrm>
            <a:off x="267392" y="226740"/>
            <a:ext cx="22728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November 2022</a:t>
            </a:r>
          </a:p>
        </p:txBody>
      </p:sp>
      <p:pic>
        <p:nvPicPr>
          <p:cNvPr id="52" name="SafetyDayLogo22_1.2.png" descr="SafetyDayLogo22_1.2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5240"/>
          <a:stretch>
            <a:fillRect/>
          </a:stretch>
        </p:blipFill>
        <p:spPr>
          <a:xfrm>
            <a:off x="2324317" y="1858214"/>
            <a:ext cx="4493560" cy="2244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1644" t="8510" r="9074" b="850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Rectangle 2"/>
          <p:cNvSpPr/>
          <p:nvPr/>
        </p:nvSpPr>
        <p:spPr>
          <a:xfrm>
            <a:off x="2201333" y="1701799"/>
            <a:ext cx="4741334" cy="24299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56" name="Rectangle 3"/>
          <p:cNvSpPr/>
          <p:nvPr/>
        </p:nvSpPr>
        <p:spPr>
          <a:xfrm>
            <a:off x="-5862" y="-8467"/>
            <a:ext cx="9149862" cy="699032"/>
          </a:xfrm>
          <a:prstGeom prst="rect">
            <a:avLst/>
          </a:prstGeom>
          <a:solidFill>
            <a:srgbClr val="006D4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57" name="TextBox 5"/>
          <p:cNvSpPr txBox="1"/>
          <p:nvPr/>
        </p:nvSpPr>
        <p:spPr>
          <a:xfrm>
            <a:off x="267392" y="226740"/>
            <a:ext cx="22728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November 2022</a:t>
            </a:r>
          </a:p>
        </p:txBody>
      </p:sp>
      <p:pic>
        <p:nvPicPr>
          <p:cNvPr id="58" name="SafetyDayLogo22_1.2.png" descr="SafetyDayLogo22_1.2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5240"/>
          <a:stretch>
            <a:fillRect/>
          </a:stretch>
        </p:blipFill>
        <p:spPr>
          <a:xfrm>
            <a:off x="2324317" y="1858214"/>
            <a:ext cx="4493560" cy="2244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688404"/>
            <a:ext cx="9143998" cy="4463562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Rectangle 2"/>
          <p:cNvSpPr/>
          <p:nvPr/>
        </p:nvSpPr>
        <p:spPr>
          <a:xfrm>
            <a:off x="2201333" y="1701799"/>
            <a:ext cx="4741334" cy="24299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62" name="Rectangle 3"/>
          <p:cNvSpPr/>
          <p:nvPr/>
        </p:nvSpPr>
        <p:spPr>
          <a:xfrm>
            <a:off x="-5862" y="-8467"/>
            <a:ext cx="9149862" cy="699032"/>
          </a:xfrm>
          <a:prstGeom prst="rect">
            <a:avLst/>
          </a:prstGeom>
          <a:solidFill>
            <a:srgbClr val="006D4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63" name="TextBox 5"/>
          <p:cNvSpPr txBox="1"/>
          <p:nvPr/>
        </p:nvSpPr>
        <p:spPr>
          <a:xfrm>
            <a:off x="267392" y="226740"/>
            <a:ext cx="22728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November 2022</a:t>
            </a:r>
          </a:p>
        </p:txBody>
      </p:sp>
      <p:pic>
        <p:nvPicPr>
          <p:cNvPr id="64" name="SafetyDayLogo22_1.2.png" descr="SafetyDayLogo22_1.2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5240"/>
          <a:stretch>
            <a:fillRect/>
          </a:stretch>
        </p:blipFill>
        <p:spPr>
          <a:xfrm>
            <a:off x="2324317" y="1858214"/>
            <a:ext cx="4493560" cy="2244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" y="688404"/>
            <a:ext cx="9143997" cy="4463562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Rectangle 2"/>
          <p:cNvSpPr/>
          <p:nvPr/>
        </p:nvSpPr>
        <p:spPr>
          <a:xfrm>
            <a:off x="2201333" y="1701799"/>
            <a:ext cx="4741334" cy="24299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68" name="Rectangle 3"/>
          <p:cNvSpPr/>
          <p:nvPr/>
        </p:nvSpPr>
        <p:spPr>
          <a:xfrm>
            <a:off x="-5862" y="-8467"/>
            <a:ext cx="9149862" cy="699032"/>
          </a:xfrm>
          <a:prstGeom prst="rect">
            <a:avLst/>
          </a:prstGeom>
          <a:solidFill>
            <a:srgbClr val="006D4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69" name="TextBox 5"/>
          <p:cNvSpPr txBox="1"/>
          <p:nvPr/>
        </p:nvSpPr>
        <p:spPr>
          <a:xfrm>
            <a:off x="267392" y="226740"/>
            <a:ext cx="22728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November 2022</a:t>
            </a:r>
          </a:p>
        </p:txBody>
      </p:sp>
      <p:pic>
        <p:nvPicPr>
          <p:cNvPr id="70" name="SafetyDayLogo22_1.2.png" descr="SafetyDayLogo22_1.2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5240"/>
          <a:stretch>
            <a:fillRect/>
          </a:stretch>
        </p:blipFill>
        <p:spPr>
          <a:xfrm>
            <a:off x="2324317" y="1858214"/>
            <a:ext cx="4493560" cy="2244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88404"/>
            <a:ext cx="9144000" cy="4463564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Rectangle 2"/>
          <p:cNvSpPr/>
          <p:nvPr/>
        </p:nvSpPr>
        <p:spPr>
          <a:xfrm>
            <a:off x="2201333" y="1701799"/>
            <a:ext cx="4741334" cy="24299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74" name="Rectangle 3"/>
          <p:cNvSpPr/>
          <p:nvPr/>
        </p:nvSpPr>
        <p:spPr>
          <a:xfrm>
            <a:off x="-5862" y="-8467"/>
            <a:ext cx="9149862" cy="699032"/>
          </a:xfrm>
          <a:prstGeom prst="rect">
            <a:avLst/>
          </a:prstGeom>
          <a:solidFill>
            <a:srgbClr val="006D4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75" name="TextBox 5"/>
          <p:cNvSpPr txBox="1"/>
          <p:nvPr/>
        </p:nvSpPr>
        <p:spPr>
          <a:xfrm>
            <a:off x="267392" y="226740"/>
            <a:ext cx="227286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November 2022</a:t>
            </a:r>
          </a:p>
        </p:txBody>
      </p:sp>
      <p:pic>
        <p:nvPicPr>
          <p:cNvPr id="76" name="SafetyDayLogo22_1.2.png" descr="SafetyDayLogo22_1.2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5240"/>
          <a:stretch>
            <a:fillRect/>
          </a:stretch>
        </p:blipFill>
        <p:spPr>
          <a:xfrm>
            <a:off x="2324317" y="1858214"/>
            <a:ext cx="4493560" cy="2244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tairsIcon1.png" descr="StairsIc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0115" y="1562100"/>
            <a:ext cx="2017777" cy="2017777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lide Number Placeholder 4"/>
          <p:cNvSpPr txBox="1"/>
          <p:nvPr>
            <p:ph type="sldNum" sz="quarter" idx="4294967295"/>
          </p:nvPr>
        </p:nvSpPr>
        <p:spPr>
          <a:xfrm>
            <a:off x="8756893" y="-8963"/>
            <a:ext cx="139457" cy="1655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0" name="Rectangle 6"/>
          <p:cNvSpPr txBox="1"/>
          <p:nvPr/>
        </p:nvSpPr>
        <p:spPr>
          <a:xfrm>
            <a:off x="191770" y="316589"/>
            <a:ext cx="8677911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595959"/>
                </a:solidFill>
              </a:defRPr>
            </a:lvl1pPr>
          </a:lstStyle>
          <a:p>
            <a:pPr/>
            <a:r>
              <a:t>Safety Moment</a:t>
            </a:r>
          </a:p>
        </p:txBody>
      </p:sp>
      <p:pic>
        <p:nvPicPr>
          <p:cNvPr id="81" name="AlarmIcon1.png" descr="AlarmIcon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3592" y="1562100"/>
            <a:ext cx="2017778" cy="2017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DoorIcon1.png" descr="DoorIcon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06854" y="1562100"/>
            <a:ext cx="2017777" cy="2017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MusterIcon1.png" descr="MusterIcon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13376" y="1562100"/>
            <a:ext cx="2017777" cy="2017777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TextBox 14"/>
          <p:cNvSpPr txBox="1"/>
          <p:nvPr/>
        </p:nvSpPr>
        <p:spPr>
          <a:xfrm>
            <a:off x="451571" y="1270080"/>
            <a:ext cx="159319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262626"/>
                </a:solidFill>
              </a:defRPr>
            </a:lvl1pPr>
          </a:lstStyle>
          <a:p>
            <a:pPr/>
            <a:r>
              <a:t>Alarms</a:t>
            </a:r>
          </a:p>
        </p:txBody>
      </p:sp>
      <p:sp>
        <p:nvSpPr>
          <p:cNvPr id="85" name="TextBox 15"/>
          <p:cNvSpPr txBox="1"/>
          <p:nvPr/>
        </p:nvSpPr>
        <p:spPr>
          <a:xfrm>
            <a:off x="2611545" y="1270080"/>
            <a:ext cx="159319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262626"/>
                </a:solidFill>
              </a:defRPr>
            </a:lvl1pPr>
          </a:lstStyle>
          <a:p>
            <a:pPr/>
            <a:r>
              <a:t>Exits</a:t>
            </a:r>
          </a:p>
        </p:txBody>
      </p:sp>
      <p:sp>
        <p:nvSpPr>
          <p:cNvPr id="86" name="TextBox 16"/>
          <p:cNvSpPr txBox="1"/>
          <p:nvPr/>
        </p:nvSpPr>
        <p:spPr>
          <a:xfrm>
            <a:off x="4723818" y="1270080"/>
            <a:ext cx="159319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262626"/>
                </a:solidFill>
              </a:defRPr>
            </a:lvl1pPr>
          </a:lstStyle>
          <a:p>
            <a:pPr/>
            <a:r>
              <a:t>Stairs</a:t>
            </a:r>
          </a:p>
        </p:txBody>
      </p:sp>
      <p:sp>
        <p:nvSpPr>
          <p:cNvPr id="87" name="TextBox 17"/>
          <p:cNvSpPr txBox="1"/>
          <p:nvPr/>
        </p:nvSpPr>
        <p:spPr>
          <a:xfrm>
            <a:off x="6893215" y="1270080"/>
            <a:ext cx="159319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262626"/>
                </a:solidFill>
              </a:defRPr>
            </a:lvl1pPr>
          </a:lstStyle>
          <a:p>
            <a:pPr/>
            <a:r>
              <a:t>Muster Point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ext slide 2">
  <a:themeElements>
    <a:clrScheme name="text slide 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xt slide 2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xt slide 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xt slide 2">
  <a:themeElements>
    <a:clrScheme name="text slide 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xt slide 2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xt slide 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