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>
        <p:scale>
          <a:sx n="124" d="100"/>
          <a:sy n="124" d="100"/>
        </p:scale>
        <p:origin x="1728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85736" y="4898232"/>
            <a:ext cx="231278" cy="214701"/>
          </a:xfrm>
          <a:prstGeom prst="rect">
            <a:avLst/>
          </a:prstGeom>
        </p:spPr>
        <p:txBody>
          <a:bodyPr anchor="t"/>
          <a:lstStyle>
            <a:lvl1pPr>
              <a:defRPr sz="900">
                <a:solidFill>
                  <a:srgbClr val="168157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45719" tIns="45719" rIns="45719" bIns="45719"/>
          <a:lstStyle>
            <a:lvl1pPr marL="173830" indent="-173830">
              <a:lnSpc>
                <a:spcPct val="100000"/>
              </a:lnSpc>
              <a:spcBef>
                <a:spcPts val="300"/>
              </a:spcBef>
              <a:buClr>
                <a:srgbClr val="168157"/>
              </a:buClr>
              <a:buFont typeface="Arial"/>
              <a:buChar char="•"/>
              <a:defRPr sz="1500">
                <a:solidFill>
                  <a:srgbClr val="168157"/>
                </a:solidFill>
              </a:defRPr>
            </a:lvl1pPr>
            <a:lvl2pPr marL="429816" indent="-219075">
              <a:lnSpc>
                <a:spcPct val="100000"/>
              </a:lnSpc>
              <a:spcBef>
                <a:spcPts val="300"/>
              </a:spcBef>
              <a:buClr>
                <a:srgbClr val="168157"/>
              </a:buClr>
              <a:buFont typeface="Arial"/>
              <a:buChar char="–"/>
              <a:defRPr sz="1500">
                <a:solidFill>
                  <a:srgbClr val="168157"/>
                </a:solidFill>
              </a:defRPr>
            </a:lvl2pPr>
            <a:lvl3pPr marL="685800" indent="-210741">
              <a:lnSpc>
                <a:spcPct val="100000"/>
              </a:lnSpc>
              <a:spcBef>
                <a:spcPts val="300"/>
              </a:spcBef>
              <a:buClr>
                <a:srgbClr val="168157"/>
              </a:buClr>
              <a:buFont typeface="Arial"/>
              <a:buChar char="•"/>
              <a:defRPr sz="1500">
                <a:solidFill>
                  <a:srgbClr val="168157"/>
                </a:solidFill>
              </a:defRPr>
            </a:lvl3pPr>
            <a:lvl4pPr marL="896541" indent="-165496">
              <a:lnSpc>
                <a:spcPct val="100000"/>
              </a:lnSpc>
              <a:spcBef>
                <a:spcPts val="300"/>
              </a:spcBef>
              <a:buClr>
                <a:srgbClr val="168157"/>
              </a:buClr>
              <a:buFont typeface="Arial"/>
              <a:buChar char="–"/>
              <a:defRPr sz="1500">
                <a:solidFill>
                  <a:srgbClr val="168157"/>
                </a:solidFill>
              </a:defRPr>
            </a:lvl4pPr>
            <a:lvl5pPr marL="1543050" indent="-171450">
              <a:lnSpc>
                <a:spcPct val="100000"/>
              </a:lnSpc>
              <a:spcBef>
                <a:spcPts val="300"/>
              </a:spcBef>
              <a:buClr>
                <a:srgbClr val="168157"/>
              </a:buClr>
              <a:buFont typeface="Arial"/>
              <a:buChar char="»"/>
              <a:defRPr sz="1500">
                <a:solidFill>
                  <a:srgbClr val="16815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0" y="-1"/>
            <a:ext cx="9144000" cy="166257"/>
          </a:xfrm>
          <a:prstGeom prst="rect">
            <a:avLst/>
          </a:prstGeom>
          <a:solidFill>
            <a:srgbClr val="006D4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TextBox 8"/>
          <p:cNvSpPr txBox="1"/>
          <p:nvPr/>
        </p:nvSpPr>
        <p:spPr>
          <a:xfrm>
            <a:off x="209401" y="-13217"/>
            <a:ext cx="2573779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00" b="1" spc="190">
                <a:solidFill>
                  <a:srgbClr val="FFFFFF">
                    <a:alpha val="50000"/>
                  </a:srgbClr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3</a:t>
            </a:r>
            <a:r>
              <a:rPr dirty="0"/>
              <a:t> GLOBAL SAFETY APPRECIATION DAY</a:t>
            </a:r>
          </a:p>
        </p:txBody>
      </p:sp>
      <p:sp>
        <p:nvSpPr>
          <p:cNvPr id="5" name="Straight Connector 6"/>
          <p:cNvSpPr/>
          <p:nvPr/>
        </p:nvSpPr>
        <p:spPr>
          <a:xfrm>
            <a:off x="204620" y="920793"/>
            <a:ext cx="8721971" cy="1"/>
          </a:xfrm>
          <a:prstGeom prst="line">
            <a:avLst/>
          </a:prstGeom>
          <a:ln w="12700">
            <a:solidFill>
              <a:srgbClr val="8080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Straight Connector 12"/>
          <p:cNvSpPr/>
          <p:nvPr/>
        </p:nvSpPr>
        <p:spPr>
          <a:xfrm>
            <a:off x="197159" y="4967387"/>
            <a:ext cx="8721971" cy="1"/>
          </a:xfrm>
          <a:prstGeom prst="line">
            <a:avLst/>
          </a:prstGeom>
          <a:ln w="12700">
            <a:solidFill>
              <a:srgbClr val="8080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247649" y="973667"/>
            <a:ext cx="8684684" cy="364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247649" y="1380065"/>
            <a:ext cx="8684684" cy="3572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buBlip>
                <a:blip r:embed="rId5"/>
              </a:buBlip>
            </a:lvl1pPr>
            <a:lvl2pPr>
              <a:buBlip>
                <a:blip r:embed="rId5"/>
              </a:buBlip>
            </a:lvl2pPr>
            <a:lvl3pPr>
              <a:buBlip>
                <a:blip r:embed="rId5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21577" y="-8963"/>
            <a:ext cx="174773" cy="165563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" name="SafetyDayLogo22_1.2.png">
            <a:extLst>
              <a:ext uri="{FF2B5EF4-FFF2-40B4-BE49-F238E27FC236}">
                <a16:creationId xmlns:a16="http://schemas.microsoft.com/office/drawing/2014/main" id="{82E27089-0B2B-780C-43AC-2DEEC9B4F4E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 b="4276"/>
          <a:stretch/>
        </p:blipFill>
        <p:spPr>
          <a:xfrm>
            <a:off x="7643387" y="4253480"/>
            <a:ext cx="1188862" cy="593930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E16F29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E16F29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E16F29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E16F29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E16F29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E16F29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E16F29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E16F29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E16F29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Blip>
          <a:blip r:embed="rId5"/>
        </a:buBlip>
        <a:tabLst/>
        <a:defRPr sz="20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1pPr>
      <a:lvl2pPr marL="711200" marR="0" indent="-254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Blip>
          <a:blip r:embed="rId5"/>
        </a:buBlip>
        <a:tabLst/>
        <a:defRPr sz="20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2pPr>
      <a:lvl3pPr marL="1200150" marR="0" indent="-2857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Blip>
          <a:blip r:embed="rId5"/>
        </a:buBlip>
        <a:tabLst/>
        <a:defRPr sz="20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3pPr>
      <a:lvl4pPr marL="1698171" marR="0" indent="-326571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Blip>
          <a:blip r:embed="rId5"/>
        </a:buBlip>
        <a:tabLst/>
        <a:defRPr sz="20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4pPr>
      <a:lvl5pPr marL="2209800" marR="0" indent="-381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Blip>
          <a:blip r:embed="rId5"/>
        </a:buBlip>
        <a:tabLst/>
        <a:defRPr sz="20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5pPr>
      <a:lvl6pPr marL="2540000" marR="0" indent="-254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6pPr>
      <a:lvl7pPr marL="2997200" marR="0" indent="-254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7pPr>
      <a:lvl8pPr marL="3454400" marR="0" indent="-254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8pPr>
      <a:lvl9pPr marL="3911600" marR="0" indent="-254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5" descr="Picture 5"/>
          <p:cNvPicPr>
            <a:picLocks noChangeAspect="1"/>
          </p:cNvPicPr>
          <p:nvPr/>
        </p:nvPicPr>
        <p:blipFill>
          <a:blip r:embed="rId2"/>
          <a:srcRect l="215" t="3819" b="4253"/>
          <a:stretch>
            <a:fillRect/>
          </a:stretch>
        </p:blipFill>
        <p:spPr>
          <a:xfrm>
            <a:off x="-5882" y="660399"/>
            <a:ext cx="9149882" cy="4483102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6"/>
          <p:cNvSpPr/>
          <p:nvPr/>
        </p:nvSpPr>
        <p:spPr>
          <a:xfrm>
            <a:off x="2201333" y="1701799"/>
            <a:ext cx="4741334" cy="24299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4" name="Rectangle 2"/>
          <p:cNvSpPr/>
          <p:nvPr/>
        </p:nvSpPr>
        <p:spPr>
          <a:xfrm>
            <a:off x="-5862" y="-8467"/>
            <a:ext cx="9149862" cy="699032"/>
          </a:xfrm>
          <a:prstGeom prst="rect">
            <a:avLst/>
          </a:prstGeom>
          <a:solidFill>
            <a:srgbClr val="006D4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5" name="TextBox 1"/>
          <p:cNvSpPr txBox="1"/>
          <p:nvPr/>
        </p:nvSpPr>
        <p:spPr>
          <a:xfrm>
            <a:off x="267392" y="226740"/>
            <a:ext cx="228523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dirty="0"/>
              <a:t>November </a:t>
            </a:r>
            <a:r>
              <a:rPr lang="en-US" dirty="0"/>
              <a:t>2023</a:t>
            </a:r>
            <a:endParaRPr dirty="0"/>
          </a:p>
        </p:txBody>
      </p:sp>
      <p:pic>
        <p:nvPicPr>
          <p:cNvPr id="46" name="SafetyDayLogo22_1.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 b="4276"/>
          <a:stretch/>
        </p:blipFill>
        <p:spPr>
          <a:xfrm>
            <a:off x="2322279" y="1791954"/>
            <a:ext cx="4493560" cy="2244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6" descr="Picture 6"/>
          <p:cNvPicPr>
            <a:picLocks noChangeAspect="1"/>
          </p:cNvPicPr>
          <p:nvPr/>
        </p:nvPicPr>
        <p:blipFill>
          <a:blip r:embed="rId2"/>
          <a:srcRect l="6154" t="6295" b="14521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Rectangle 2"/>
          <p:cNvSpPr/>
          <p:nvPr/>
        </p:nvSpPr>
        <p:spPr>
          <a:xfrm>
            <a:off x="2201333" y="1701799"/>
            <a:ext cx="4741334" cy="24299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50" name="Rectangle 3"/>
          <p:cNvSpPr/>
          <p:nvPr/>
        </p:nvSpPr>
        <p:spPr>
          <a:xfrm>
            <a:off x="-5862" y="-8467"/>
            <a:ext cx="9149862" cy="699032"/>
          </a:xfrm>
          <a:prstGeom prst="rect">
            <a:avLst/>
          </a:prstGeom>
          <a:solidFill>
            <a:srgbClr val="006D4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51" name="TextBox 5"/>
          <p:cNvSpPr txBox="1"/>
          <p:nvPr/>
        </p:nvSpPr>
        <p:spPr>
          <a:xfrm>
            <a:off x="267392" y="226740"/>
            <a:ext cx="228523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November 2023</a:t>
            </a:r>
          </a:p>
        </p:txBody>
      </p:sp>
      <p:pic>
        <p:nvPicPr>
          <p:cNvPr id="2" name="SafetyDayLogo22_1.2.png">
            <a:extLst>
              <a:ext uri="{FF2B5EF4-FFF2-40B4-BE49-F238E27FC236}">
                <a16:creationId xmlns:a16="http://schemas.microsoft.com/office/drawing/2014/main" id="{7C00A7C0-8D50-1ADA-B53F-894A51A22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 b="4276"/>
          <a:stretch/>
        </p:blipFill>
        <p:spPr>
          <a:xfrm>
            <a:off x="2322279" y="1791954"/>
            <a:ext cx="4493560" cy="2244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6" descr="Picture 6"/>
          <p:cNvPicPr>
            <a:picLocks noChangeAspect="1"/>
          </p:cNvPicPr>
          <p:nvPr/>
        </p:nvPicPr>
        <p:blipFill>
          <a:blip r:embed="rId2"/>
          <a:srcRect l="1644" t="8510" r="9074" b="850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Rectangle 2"/>
          <p:cNvSpPr/>
          <p:nvPr/>
        </p:nvSpPr>
        <p:spPr>
          <a:xfrm>
            <a:off x="2201333" y="1701799"/>
            <a:ext cx="4741334" cy="24299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56" name="Rectangle 3"/>
          <p:cNvSpPr/>
          <p:nvPr/>
        </p:nvSpPr>
        <p:spPr>
          <a:xfrm>
            <a:off x="-5862" y="-8467"/>
            <a:ext cx="9149862" cy="699032"/>
          </a:xfrm>
          <a:prstGeom prst="rect">
            <a:avLst/>
          </a:prstGeom>
          <a:solidFill>
            <a:srgbClr val="006D4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57" name="TextBox 5"/>
          <p:cNvSpPr txBox="1"/>
          <p:nvPr/>
        </p:nvSpPr>
        <p:spPr>
          <a:xfrm>
            <a:off x="267392" y="226740"/>
            <a:ext cx="228523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November 2023</a:t>
            </a:r>
          </a:p>
        </p:txBody>
      </p:sp>
      <p:pic>
        <p:nvPicPr>
          <p:cNvPr id="2" name="SafetyDayLogo22_1.2.png">
            <a:extLst>
              <a:ext uri="{FF2B5EF4-FFF2-40B4-BE49-F238E27FC236}">
                <a16:creationId xmlns:a16="http://schemas.microsoft.com/office/drawing/2014/main" id="{3C03EB45-7437-7A98-C705-089DB2F46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 b="4276"/>
          <a:stretch/>
        </p:blipFill>
        <p:spPr>
          <a:xfrm>
            <a:off x="2322279" y="1791954"/>
            <a:ext cx="4493560" cy="2244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88404"/>
            <a:ext cx="9143998" cy="4463562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Rectangle 2"/>
          <p:cNvSpPr/>
          <p:nvPr/>
        </p:nvSpPr>
        <p:spPr>
          <a:xfrm>
            <a:off x="2201333" y="1701799"/>
            <a:ext cx="4741334" cy="24299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2" name="Rectangle 3"/>
          <p:cNvSpPr/>
          <p:nvPr/>
        </p:nvSpPr>
        <p:spPr>
          <a:xfrm>
            <a:off x="-5862" y="-8467"/>
            <a:ext cx="9149862" cy="699032"/>
          </a:xfrm>
          <a:prstGeom prst="rect">
            <a:avLst/>
          </a:prstGeom>
          <a:solidFill>
            <a:srgbClr val="006D4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3" name="TextBox 5"/>
          <p:cNvSpPr txBox="1"/>
          <p:nvPr/>
        </p:nvSpPr>
        <p:spPr>
          <a:xfrm>
            <a:off x="267392" y="226740"/>
            <a:ext cx="228523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November 2023</a:t>
            </a:r>
          </a:p>
        </p:txBody>
      </p:sp>
      <p:pic>
        <p:nvPicPr>
          <p:cNvPr id="2" name="SafetyDayLogo22_1.2.png">
            <a:extLst>
              <a:ext uri="{FF2B5EF4-FFF2-40B4-BE49-F238E27FC236}">
                <a16:creationId xmlns:a16="http://schemas.microsoft.com/office/drawing/2014/main" id="{EFC31A3C-A337-CF32-3C59-01A7F94C1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 b="4276"/>
          <a:stretch/>
        </p:blipFill>
        <p:spPr>
          <a:xfrm>
            <a:off x="2322279" y="1791954"/>
            <a:ext cx="4493560" cy="2244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688404"/>
            <a:ext cx="9143997" cy="4463562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Rectangle 2"/>
          <p:cNvSpPr/>
          <p:nvPr/>
        </p:nvSpPr>
        <p:spPr>
          <a:xfrm>
            <a:off x="2201333" y="1701799"/>
            <a:ext cx="4741334" cy="24299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8" name="Rectangle 3"/>
          <p:cNvSpPr/>
          <p:nvPr/>
        </p:nvSpPr>
        <p:spPr>
          <a:xfrm>
            <a:off x="-5862" y="-8467"/>
            <a:ext cx="9149862" cy="699032"/>
          </a:xfrm>
          <a:prstGeom prst="rect">
            <a:avLst/>
          </a:prstGeom>
          <a:solidFill>
            <a:srgbClr val="006D4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9" name="TextBox 5"/>
          <p:cNvSpPr txBox="1"/>
          <p:nvPr/>
        </p:nvSpPr>
        <p:spPr>
          <a:xfrm>
            <a:off x="267392" y="226740"/>
            <a:ext cx="228523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November 2023</a:t>
            </a:r>
          </a:p>
        </p:txBody>
      </p:sp>
      <p:pic>
        <p:nvPicPr>
          <p:cNvPr id="2" name="SafetyDayLogo22_1.2.png">
            <a:extLst>
              <a:ext uri="{FF2B5EF4-FFF2-40B4-BE49-F238E27FC236}">
                <a16:creationId xmlns:a16="http://schemas.microsoft.com/office/drawing/2014/main" id="{D35AE538-8361-A996-0262-C6D53F080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 b="4276"/>
          <a:stretch/>
        </p:blipFill>
        <p:spPr>
          <a:xfrm>
            <a:off x="2322279" y="1791954"/>
            <a:ext cx="4493560" cy="2244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8404"/>
            <a:ext cx="9144000" cy="4463564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Rectangle 2"/>
          <p:cNvSpPr/>
          <p:nvPr/>
        </p:nvSpPr>
        <p:spPr>
          <a:xfrm>
            <a:off x="2201333" y="1701799"/>
            <a:ext cx="4741334" cy="24299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4" name="Rectangle 3"/>
          <p:cNvSpPr/>
          <p:nvPr/>
        </p:nvSpPr>
        <p:spPr>
          <a:xfrm>
            <a:off x="-5862" y="-8467"/>
            <a:ext cx="9149862" cy="699032"/>
          </a:xfrm>
          <a:prstGeom prst="rect">
            <a:avLst/>
          </a:prstGeom>
          <a:solidFill>
            <a:srgbClr val="006D4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5" name="TextBox 5"/>
          <p:cNvSpPr txBox="1"/>
          <p:nvPr/>
        </p:nvSpPr>
        <p:spPr>
          <a:xfrm>
            <a:off x="267392" y="226740"/>
            <a:ext cx="228523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dirty="0"/>
              <a:t>November </a:t>
            </a:r>
            <a:r>
              <a:rPr lang="en-US" dirty="0"/>
              <a:t>2023</a:t>
            </a:r>
            <a:endParaRPr dirty="0"/>
          </a:p>
        </p:txBody>
      </p:sp>
      <p:pic>
        <p:nvPicPr>
          <p:cNvPr id="2" name="SafetyDayLogo22_1.2.png">
            <a:extLst>
              <a:ext uri="{FF2B5EF4-FFF2-40B4-BE49-F238E27FC236}">
                <a16:creationId xmlns:a16="http://schemas.microsoft.com/office/drawing/2014/main" id="{E3E7B8E0-AEBC-3B3A-AED8-602528EE5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 b="4276"/>
          <a:stretch/>
        </p:blipFill>
        <p:spPr>
          <a:xfrm>
            <a:off x="2322279" y="1791954"/>
            <a:ext cx="4493560" cy="2244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tairsIcon1.png" descr="StairsIc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115" y="1562100"/>
            <a:ext cx="2017777" cy="2017777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8756893" y="-8963"/>
            <a:ext cx="139457" cy="1655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80" name="Rectangle 6"/>
          <p:cNvSpPr txBox="1"/>
          <p:nvPr/>
        </p:nvSpPr>
        <p:spPr>
          <a:xfrm>
            <a:off x="191770" y="316589"/>
            <a:ext cx="8677911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595959"/>
                </a:solidFill>
              </a:defRPr>
            </a:lvl1pPr>
          </a:lstStyle>
          <a:p>
            <a:r>
              <a:t>Safety Moment</a:t>
            </a:r>
          </a:p>
        </p:txBody>
      </p:sp>
      <p:pic>
        <p:nvPicPr>
          <p:cNvPr id="81" name="AlarmIcon1.png" descr="AlarmIcon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92" y="1562100"/>
            <a:ext cx="2017778" cy="2017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DoorIcon1.png" descr="DoorIcon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854" y="1562100"/>
            <a:ext cx="2017777" cy="2017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MusterIcon1.png" descr="MusterIcon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376" y="1562100"/>
            <a:ext cx="2017777" cy="2017777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TextBox 14"/>
          <p:cNvSpPr txBox="1"/>
          <p:nvPr/>
        </p:nvSpPr>
        <p:spPr>
          <a:xfrm>
            <a:off x="451571" y="1270080"/>
            <a:ext cx="159319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262626"/>
                </a:solidFill>
              </a:defRPr>
            </a:lvl1pPr>
          </a:lstStyle>
          <a:p>
            <a:r>
              <a:t>Alarms</a:t>
            </a:r>
          </a:p>
        </p:txBody>
      </p:sp>
      <p:sp>
        <p:nvSpPr>
          <p:cNvPr id="85" name="TextBox 15"/>
          <p:cNvSpPr txBox="1"/>
          <p:nvPr/>
        </p:nvSpPr>
        <p:spPr>
          <a:xfrm>
            <a:off x="2611545" y="1270080"/>
            <a:ext cx="159319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262626"/>
                </a:solidFill>
              </a:defRPr>
            </a:lvl1pPr>
          </a:lstStyle>
          <a:p>
            <a:r>
              <a:t>Exits</a:t>
            </a:r>
          </a:p>
        </p:txBody>
      </p:sp>
      <p:sp>
        <p:nvSpPr>
          <p:cNvPr id="86" name="TextBox 16"/>
          <p:cNvSpPr txBox="1"/>
          <p:nvPr/>
        </p:nvSpPr>
        <p:spPr>
          <a:xfrm>
            <a:off x="4723818" y="1270080"/>
            <a:ext cx="159319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262626"/>
                </a:solidFill>
              </a:defRPr>
            </a:lvl1pPr>
          </a:lstStyle>
          <a:p>
            <a:r>
              <a:t>Stairs</a:t>
            </a:r>
          </a:p>
        </p:txBody>
      </p:sp>
      <p:sp>
        <p:nvSpPr>
          <p:cNvPr id="87" name="TextBox 17"/>
          <p:cNvSpPr txBox="1"/>
          <p:nvPr/>
        </p:nvSpPr>
        <p:spPr>
          <a:xfrm>
            <a:off x="6893215" y="1270080"/>
            <a:ext cx="159319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262626"/>
                </a:solidFill>
              </a:defRPr>
            </a:lvl1pPr>
          </a:lstStyle>
          <a:p>
            <a:r>
              <a:t>Muster Point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xt slide 2">
  <a:themeElements>
    <a:clrScheme name="text slide 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xt slide 2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xt slide 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xt slide 2">
  <a:themeElements>
    <a:clrScheme name="text slide 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xt slide 2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xt slide 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Microsoft Macintosh PowerPoint</Application>
  <PresentationFormat>On-screen Show (16:9)</PresentationFormat>
  <Paragraphs>12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text slide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Elizabeth Carluccio</cp:lastModifiedBy>
  <cp:revision>1</cp:revision>
  <dcterms:modified xsi:type="dcterms:W3CDTF">2023-10-11T14:59:13Z</dcterms:modified>
</cp:coreProperties>
</file>